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150 — DPO y RLHF: alineamiento de LLMs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Ouyang et al. (2022) InstructGPT/RLHF + Rafailov et al. (2023) DPO + papers IPO/KTO/ORPO.  Duración estimada: 95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Alinear LLMs con **preferencias humanas** (helpful, harmless, honest). Cubrir **RLHF clásico** (SFT → Reward Model → PPO, complejo) y **DPO** (Direct Preference Optimization, moderno y simple). Conocer variantes 2023-2024: **IPO**, **KTO**, **ORPO**.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Explicar el pipeline RLHF de 3 etapas (SFT, RM, PPO).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Ouyang et al. (2022) InstructGPT/RLHF + Rafailov et al. (2023) DPO + papers IPO/KTO/ORPO.  Duración estimada: 95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Alinear LLMs con preferencias humanas (helpful, harmless, honest). Cubrir RLHF clásico (SFT → Reward Model → PPO, complejo) y DPO (Direct Preference Optimization, moderno y simple). Conocer variantes 2023-2024: IPO, KTO, ORPO.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Explicar el pipeline RLHF de 3 etapas (SFT, RM, PPO).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DPO con trl.DPOTrainer sobre un dataset de preferencias.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Diferenciar DPO (single-step) de KTO (no requiere pairs) y ORPO (combina SFT + alineamiento).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Crear un dataset de preferencias: (prompt, chosen, rejected).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Evaluar alineamiento con MT-Bench, AlpacaEval, o LLM-as-judge.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Por qué alineamiento: LLM pretrained → genera pero no sigue instrucciones bien ni evita harm.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SFT (Supervised Fine-Tuning): instruction tuning.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Reward Model: regression entrenada con human preferences.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PPO: optimizar el LLM contra el RM.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DPO: derivación matemática que elimina el RM.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IPO: variante con identity link, más estable.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KTO: solo chosen o rejected (no necesita pairs).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Implementamos DPO loss desde scratch con dataset sintético de preferencias. RLHF tradicional (SFT → RM → PPO) se explica conceptualmente.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rng = np.random.default_rng(42)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Dataset sintético: 100 pares (prompt, chosen, rejected) como embeddings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n_pairs = 100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d_emb = 32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Generamos "prompts" y respuestas: chosen siempre tiene un offset hacia un "good direction"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good_dir = rng.standard_normal(d_emb)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good_dir /= np.linalg.norm(good_dir)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prompts = rng.standard_normal((n_pairs, d_emb))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chosen = rng.standard_normal((n_pairs, d_emb)) + 1.5 * good_dir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rejected = rng.standard_normal((n_pairs, d_emb)) - 0.5 * good_dir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print(f'pairs: {n_pairs}, dim={d_emb}')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print(f'chosen·good = {(chosen @ good_dir).mean():.3f} (alto)')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print(f'rejected·good = {(rejected @ good_dir).mean():.3f} (bajo)')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Dataset de preferencias: cargar Anthropic/hh-rlhf.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DPO con TRL: DPOTrainer(model, ref_model, ...) con LoRA encima.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Eval pre/post: generar respuestas a 20 prompts antes y después; comparar manualmente.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β sensitivity: probar β ∈ {0.1, 0.3, 1.0}.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KTO: dataset con solo chosen (no pairs).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Dataset de 200-500 pares (puede ser sintético con LLM como judge).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Base: modelo SFT propio (de 128a).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DPO con LoRA, β=0.1.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Comparar 20 respuestas pre/post; evaluar con LLM-as-judge (e.g., Claude).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Ouyang et al. (2022), Training language models to follow instructions with human feedback (InstructGPT), NeurIPS.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Rafailov et al. (2023), Direct Preference Optimization, NeurIPS.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Ethayarajh et al. (2024), KTO, NeurIPS.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Hong et al. (2024), ORPO.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TRL docs.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151 — vLLM y TGI: serving de LLMs en producción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