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149 — LoRA / QLoRA: fine-tuning eficiente de LLMs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Hu et al. (2021) LoRA + Dettmers et al. (2023) QLoRA.  Duración estimada: 100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Hacer fine-tuning de LLMs (Llama 3, Mistral, Qwen 2) **en una GPU consumer** con **LoRA** y **QLoRA**. Cubrir hyperparámetros (r, alpha, dropout, target_modules), inspección de trainable params, merge LoRA con base, y deployment.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Aplicar LoRA con peft.LoraConfig y get_peft_model.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Hu et al. (2021) LoRA + Dettmers et al. (2023) QLoRA.  Duración estimada: 100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Hacer fine-tuning de LLMs (Llama 3, Mistral, Qwen 2) en una GPU consumer con LoRA y QLoRA. Cubrir hyperparámetros (r, alpha, dropout, target_modules), inspección de trainable params, merge LoRA con base, y deployment.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LoRA con peft.LoraConfig y get_peft_model.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Configurar QLoRA con bitsandbytes 4-bit + BitsAndBytesConfig(load_in_4bit=True, bnb_4bit_quant_type='nf4').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Elegir rank r (típico 8-64), alpha (típico 2×r), target_modules.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Mergear el LoRA adapter con el base para deploy: model.merge_and_unload().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trainable params vs total: ~0.1-1 % es el ratio típico.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LoRA matemáticamente: W' = W + (B·A)·alpha/r.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QLoRA: NF4 quantization + double quant + paged optimizers.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target_modules: ['q_proj', 'k_proj', 'v_proj', 'o_proj'] clásico; o all-linear.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Save / load: solo el adapter (~10-50 MB) en lugar del full model.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Merge + serve vs separated adapter.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Implementamos LoRA desde scratch en numpy (CPU-friendly). La API real con HuggingFace + PEFT requiere GPU y se muestra en markdown.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Toy: matriz base W (frozen) 100x100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d_in, d_out = 100, 100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W = rng.standard_normal((d_in, d_out)) * 0.1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print('W shape:', W.shape, '| params:', W.size)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LoRA básico: cargar Mistral 7B Instruct sin quantization; aplicar LoRA r=16.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QLoRA: ahora con load_in_4bit=True.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Train con TRL: SFTTrainer sobre 500 ejemplos custom.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Inference con adapter: cargar base + LoRA y predecir.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Merge: model.merge_and_unload() → save como modelo normal.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Dataset: 200-500 pares (instrucción, respuesta).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QLoRA r=16, target=all-linear, 3 épocas.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Inference con el adapter: 10 ejemplos test.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Reportar mejora cualitativa vs base.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Hu et al. (2021), LoRA, ICLR.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Dettmers et al. (2023), QLoRA, NeurIPS.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PEFT docs.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TRL docs.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150 — DPO y RLHF: alineamiento de LLMs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