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148 — LLMs aplicados: fine-tuning, prompting (+ LoRA / QLoRA, DPO, vLLM)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docs HuggingFace PEFT + TRL + vLLM + papers LoRA (Hu et al. 2021), QLoRA (Dettmers et al. 2023), DPO (Rafailov et al. 2023).  Duración estimada: 110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Manejar **Large Language Models** (Llama 3, Mistral, Qwen, etc.) en flujos reales: prompting técnico (zero-shot, few-shot, chain-of-thought), **fine-tuning eficiente** con **LoRA / QLoRA** (entrenar solo 0.1-1 % de parámetros), **alineamiento** con **DPO** (preferencias, en lugar de RLHF clásico), e **inference de producción** con **vLLM** (continuous batching, PagedAttention).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Diseñar prompts con system prompts, few-shot examples y chain-of-thought.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docs HuggingFace PEFT + TRL + vLLM + papers LoRA (Hu et al. 2021), QLoRA (Dettmers et al. 2023), DPO (Rafailov et al. 2023).  Duración estimada: 110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Manejar Large Language Models (Llama 3, Mistral, Qwen, etc.) en flujos reales: prompting técnico (zero-shot, few-shot, chain-of-thought), fine-tuning eficiente con LoRA / QLoRA (entrenar solo 0.1-1 % de parámetros), alineamiento con DPO (preferencias, en lugar de RLHF clásico), e inference de producción con vLLM (continuous batching, PagedAttention).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prompts con system prompts, few-shot examples y chain-of-thought.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LoRA con peft library: agregar adapters chicos a un LLM grande, entrenar solo ~0.5 % de params.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QLoRA (cuantización 4-bit) para fine-tunear Llama 7B en una sola GPU de 24 GB.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Alinear con preferencias usando DPO (trl library) — más simple y estable que RLHF.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Servir un modelo con vLLM y medir throughput.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LLM stack en 2026: base → SFT (Supervised Fine-Tuning) → DPO/RLHF → inference optimizada.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Prompting técnico: structure, few-shot, chain-of-thought, function calling.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PEFT (Parameter-Efficient Fine-Tuning): LoRA, QLoRA, adapters.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DPO vs RLHF.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vLLM: continuous batching, PagedAttention, OpenAI-compatible API.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Evaluación: MMLU, HumanEval, MT-Bench, LMSys Arena.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Prompt engineering: para una tarea (e.g., clasificación de quejas), iterar 5 versiones de prompt (zero-shot, few-shot, CoT, etc.).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LoRA SFT: fine-tunear un Mistral 7B Instruct con LoRA sobre un dataset propio chico (1k-10k ejemplos).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QLoRA: el mismo experimento pero con quantization 4-bit.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DPO: con un dataset de preferencias mínimo (e.g., 500 pairs), aplicar DPO sobre el modelo SFT.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vLLM serving: levantar vLLM con el modelo + LoRA adapter, medir throughput vs HF pipeline.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Llama 3 8B Instruct o Mistral 7B Instruct.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Dataset propio: 500-2000 pares (instrucción, respuesta).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QLoRA config: r=16, target=['q_proj','k_proj','v_proj','o_proj'], 4-bit.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3 épocas; evaluar perplexity en val.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Servir con vLLM y testear 10 ejemplos.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 et al. (2021), LoRA: Low-Rank Adaptation of Large Language Models, ICLR.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Dettmers et al. (2023), QLoRA: Efficient Finetuning of Quantized LLMs,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Rafailov et al. (2023), Direct Preference Optimization,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Kwon et al. (2023), Efficient Memory Management for LLM Serving with PagedAttention, SOSP.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PEFT docs, TRL docs, vLLM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149 — LoRA / QLoRA: fine-tuning eficiente de LLMs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