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147 — Whisper: ASR, transcripción, traducción de audio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Radford et al. (2022) Whisper + OpenAI release notes.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Usar **Whisper** (OpenAI 2022, open-source) — el modelo de **ASR (Automatic Speech Recognition)** multilenguaje que destronó a Google STT y AWS Transcribe en accuracy. Cubrir transcripción, traducción a inglés, timestamps, word-level timing. Alternativas modernas: **Whisper-large-v3**, **distil-whisper** (4× más rápido), **insanely-fast-whisper**.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Cargar Whisper con transformers (openai/whisper-large-v3) o openai-whisper (lib oficial).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Radford et al. (2022) Whisper + OpenAI release notes.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Usar Whisper (OpenAI 2022, open-source) — el modelo de ASR (Automatic Speech Recognition) multilenguaje que destronó a Google STT y AWS Transcribe en accuracy. Cubrir transcripción, traducción a inglés, timestamps, word-level timing. Alternativas modernas: Whisper-large-v3, distil-whisper (4× más rápido), insanely-fast-whisper.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Whisper con transformers (openai/whisper-large-v3) o openai-whisper (lib oficial).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Transcribir audio en cualquier idioma (99+ soportados).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task='translate' para traducir directo a inglés.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Obtener timestamps a nivel palabra para subtítulos.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distil-whisper para inference 4-6× más rápida con calidad similar.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Arquitectura: encoder-decoder Transformer + spectrogram input.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Tamaños: tiny, base, small, medium, large-v3.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Languages: detectado automático o explícito.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Tareas: transcribe (en idioma origen), translate (→ inglés).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Diarization (quién habla): no built-in, requiere pyannote.audio separado.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Long-form audio: chunking con overlap.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Whisper (OpenAI 2022) = encoder-decoder transformer entrenado en 680k h de audio multilingüe. Pipeline: audio → mel-spectrogram → encoder → decoder autoregressive → texto. Fallback completo si whisper no está instalado.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USE_WH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whisper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USE_WH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print('whisper disponible')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print('whisper no disponible. Fallback: mel-spec desde scratch + API conceptual. Motivo:', type(e).__name__)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scipy.signal import stft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Transcripción básica: cargar pipeline('asr', model='openai/whisper-base'); pasar un audio.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Multilenguaje: audio en español → transcribir; verificar.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Traducción: pipe(audio, task='translate') → texto en inglés.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Timestamps: pipe(audio, return_timestamps='word') → palabras con start/end seconds.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Distil-Whisper: comparar tiempo y WER vs full Whisper.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Audio de 5-10 min (clase grabada, podcast).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Whisper-large-v3 con return_timestamps='word'.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SRT (formato subtítulos) a partir del output.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manualmente la calidad en 1 minuto random.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Radford et al. (2022), Robust Speech Recognition via Large-Scale Weak Supervision, OpenAI.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Whisper repo.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Distil-Whisper.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Insanely Fast Whisper.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148 — LLMs aplicados: fine-tuning, prompting (+ LoRA / QLoRA, DPO, vLLM)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