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144 — Flash Attention v2/v3, RoPE, GQA: el motor de los LLMs modernos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Dao et al. (2022, 2023, 2024) FlashAttention + Su et al. (2021) RoPE + Ainslie et al. (2023) GQA.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Entender en profundidad las **3 piezas técnicas** que hacen que un LLM moderno (Llama 3, Mistral, Qwen, Gemma) sea rápido y memory-efficient: **Flash Attention v2/v3** (O(N) memoria + 2-3× speedup), **Rotary Position Embeddings (RoPE)** (mejor extrapolación), **Grouped-Query Attention (GQA)** (menos KV cache en inference).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por qué attention naïve es O(N²) en memoria y cómo FlashAttention lo reduce a O(N) con online softmax + tiling.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Dao et al. (2022, 2023, 2024) FlashAttention + Su et al. (2021) RoPE + Ainslie et al. (2023) GQA.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en profundidad las 3 piezas técnicas que hacen que un LLM moderno (Llama 3, Mistral, Qwen, Gemma) sea rápido y memory-efficient: Flash Attention v2/v3 (O(N) memoria + 2-3× speedup), Rotary Position Embeddings (RoPE) (mejor extrapolación), Grouped-Query Attention (GQA) (menos KV cache en inference).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por qué attention naïve es O(N²) en memoria y cómo FlashAttention lo reduce a O(N) con online softmax + tiling.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RoPE: rotar pares de dimensiones de Q, K por ángulo función de posición.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MHA, MQA, GQA — y por qué GQA es el compromiso default 2026.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torch.nn.functional.scaled_dot_product_attention(q, k, v, is_causal=True) que elige Flash auto.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combinación moderna: RMSNorm + GQA + RoPE + SwiGLU + Flash Attention.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Attention cost: matriz (N, N) → 64 MB por head con N=8192, fp16.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FlashAttention: bloques en SRAM, no materializa la matriz completa.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v1 (2022), v2 (2023, 2× speedup), v3 (2024, optimizado H100).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Positional encoding: sinusoidal → learnable → RoPE.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RoPE: rotación bidimensional, propiedad relativa.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MHA / MQA / GQA: trade-off entre calidad y memoria.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KV cache: por qué crece en inference.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Los 3 ingredientes que hacen que un LLM moderno (Llama-3, Mistral) corra en GPU consumer. Todo implementado en numpy puro.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n, d = 32, 64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Q = np.random.randn(n, d) / np.sqrt(d)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K = np.random.randn(n, d) / np.sqrt(d)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V = np.random.randn(n, d)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print('Q,K,V shapes:', Q.shape, K.shape, V.shape)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SDPA vs naïve: implementar attention naïve y F.scaled_dot_product_attention.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RoPE: implementar rotation function, verificar propiedad attention(R_θ q, R_φ k) = f(θ - φ).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GQA Vs MHA: con Llama config (n_heads=32, kv_heads=8), inspeccionar shapes.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KV cache: medir VRAM en inference con secuencia 8192 — comparar MHA vs GQA.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FlashAttention v3 en H100: si tenés H100, benchmark vs v2.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6-layer Transformer con: RMSNorm, GQA (4 KV heads / 8 Q heads), RoPE, SwiGLU FFN.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Train next-token sobre Tiny Shakespeare.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contra mini-GPT clásico (LayerNorm + MHA + Sin PE + GELU FFN).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Dao et al. (2022, 2023, 2024), FlashAttention v1/v2/v3.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Su et al. (2021), RoFormer: Enhanced Transformer with Rotary Position Embedding.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Ainslie et al. (2023), GQA: Training Generalized Multi-Query Transformer Models.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Touvron et al. (2023), Llama 2.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145 — Hugging Face Transformers (uso práctico)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