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138 — 1D CNNs y WaveNet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Handling Long Sequences + WaveNet paper (van den Oord et al. 2016).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 alternativa a RNN para secuencias: **Conv1D** y **WaveNet** (dilated causal convolutions). Más rápido que LSTM (paralelizable), receptive field amplio con pocas capas (dilated convolutions). Útil para audio, series temporales y como capa de preprocesamiento.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Conv1D(filters, kernel_size, padding='causal') sobre secuencias.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15 § Handling Long Sequences + WaveNet paper (van den Oord et al. 2016).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 alternativa a RNN para secuencias: Conv1D y WaveNet (dilated causal convolutions). Más rápido que LSTM (paralelizable), receptive field amplio con pocas capas (dilated convolutions). Útil para audio, series temporales y como capa de preprocesamiento.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Conv1D(filters, kernel_size, padding='causal') sobre secuencias.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dilated convolutions (kernel salta posiciones).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causal convolution: el output en t depende solo de inputs ≤ 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mini-WaveNet con dilation rates exponenciales (1, 2, 4, 8, 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Conv1D vs LSTM en speed/accuracy.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Conv1D fundamentos: stride, padding, dilation.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Causal padding: para no ver el futuro.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Dilated convolutions: receptive field grande sin más layers.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WaveNet: stack de dilated causal convolutions (1, 2, 4, ..., 512).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Conv1D vs LSTM: paralelización, receptive field, parameter count.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Conv1D vs LSTM: forecasting de serie.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Dilation rates: stack de 4 Conv1D con dilation_rate ∈ {1, 2, 4, 8}.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Speed test: medir tiempo de training Conv1D vs LSTM para misma data.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WaveNet mini: implementar stack de 10 Conv1D causal con dilations {1, 2, 4, ..., 512} para una serie larga.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Visualización del receptive field: para un output [t], marcar qué inputs lo afectan.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Stack de 6 Conv1D causal dilated con rates 1, 2, 4, 8, 16, 32.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Cada capa con 32 filtros, kernel 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MAE en test vs LSTM del ejercicio 119.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15 — Using 1D Convolutional Layers + WaveNet.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 den Oord et al. (2016), WaveNet.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Bai et al. (2018), An Empirical Evaluation of Generic Convolutional and Recurrent Networks for Sequence Modeling.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139 — Generación de texto char-RNN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