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134 — YOLOv11 práctico: detección, segmentación, pose, tracking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Ultralytics YOLOv11 docs.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**YOLOv11** (Ultralytics, 2024) — el detector default industrial 2026: inference real-time, fine-tuning sencillo, export a ONNX/TensorRT/CoreML/TFLite con un kwarg. Cubrir las 4 tareas: detection, segmentation, pose estimation, oriented bounding boxes (OBB).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Inferir con un modelo COCO-pretrained: YOLO('yolo11n.pt')(img).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Ultralytics YOLOv11 docs.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YOLOv11 (Ultralytics, 2024) — el detector default industrial 2026: inference real-time, fine-tuning sencillo, export a ONNX/TensorRT/CoreML/TFLite con un kwarg. Cubrir las 4 tareas: detection, segmentation, pose estimation, oriented bounding boxes (OBB).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Inferir con un modelo COCO-pretrained: YOLO('yolo11n.pt')(img).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Fine-tunear con dataset propio en formato YOLO (txt por imagen).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las 4 tareas: detection (yolo11n.pt), segmentation (yolo11n-seg.pt), pose (yolo11n-pose.pt), OBB (yolo11n-obb.pt).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Tracking de objetos en video con ByteTrack / BoT-SORT integrado.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Exportar a ONNX/TensorRT para deploy.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Modelos: n (nano), s, m, l, x. Trade-off speed vs accuracy.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Formato YOLO de anotación: class cx cy w h (normalizado).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dataset.yaml: paths + nombres de clases.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Fine-tuning: model.train(data='dataset.yaml', epochs=100, imgsz=640).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Modes: predict, val, train, export, benchmark.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Tracking integrado.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ultralytics descarga modelos ~6 MB (yolo11n) — funciona en CPU pero lento. Fallback: sliding-window + HOG features + SVM sklearn.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USE_YOLO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ultralytics import YOLO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USE_YOLO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print('ultralytics disponible')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Exception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print('YOLO no disponible. Fallback sliding-window HOG+SVM. Motivo:', type(e).__name__)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matplotlib.patches as patches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Inference: model = YOLO('yolo11n.pt'); results = model('zidane.jpg'); results[0].show().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Segmentation: YOLO('yolo11n-seg.pt').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Pose: YOLO('yolo11n-pose.pt').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Fine-tune: dataset propio (50-100 imágenes anotadas).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Tracking: model.track('video.mp4', tracker='botsort.yaml').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Etiquetar ~100 imágenes con Roboflow / LabelImg → formato YOLO.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dataset.yaml correcto.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Train YOLOv11n por 100 épocas.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mAP@0.5; visualizar 3 inferencias.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Exportar a ONNX y verificar que predice igual.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Ultralytics YOLOv11.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Redmon et al. (2016), You Only Look Once — paper original.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Roboflow Universe — datasets pre-anotados.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135 — RNNs: neuronas recurrentes, BPTT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