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133 — Segment Anything (SAM / SAM 2): foundation model para segmentación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Kirillov et al. (2023) + Ravi et al. (2024) SAM 2.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Usar **Segment Anything** (Meta AI 2023) y **SAM 2** (2024) — el **foundation model para segmentación**: entrenado en 11M imágenes + 1.1B máscaras (SAM 2 agrega video). Segmenta **cualquier objeto** dado un prompt (punto, caja, máscara, "todo"). Zero-shot — no requiere training para empezar.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Instalar y cargar SAM/SAM 2 con pip install 'git+https://github.com/facebookresearch/segment-anything-2'.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Kirillov et al. (2023) + Ravi et al. (2024) SAM 2.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Usar Segment Anything (Meta AI 2023) y SAM 2 (2024) — el foundation model para segmentación: entrenado en 11M imágenes + 1.1B máscaras (SAM 2 agrega video). Segmenta cualquier objeto dado un prompt (punto, caja, máscara, "todo"). Zero-shot — no requiere training para empezar.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Instalar y cargar SAM/SAM 2 con pip install 'git+https://github.com/facebookresearch/segment-anything-2'.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prompts: punto, caja, multi-punto positivo/negativo.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máscaras en modo "everything" (segmenta cada objeto automáticamente).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Tracking de máscaras en video con SAM 2 (memoria temporal).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Combinar SAM con detector (YOLO) para pipeline detection → segmentation.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Arquitectura SAM: ViT encoder + prompt encoder + mask decoder.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Promptable: una sola red, múltiples interfaces.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SAM 2: adds memory + tracking en video.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Variants: vit_h (mejor calidad), vit_l, vit_b (más rápido).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 detección + segmentación: YOLO/Grounding DINO → boxes → SAM → masks.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Fine-tuning SAM (rara vez necesario, casos médicos / dominios muy específicos).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SAM pesa ~2.4 GB (ViT-H). Fallback con SLIC superpixels de skimage que ilustra el concepto de máscara por prompt sobre imagen sintética 256x256.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USE_SAM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segment_anything import sam_model_registry, SamPredictor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USE_SAM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print('segment_anything disponible')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Exception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print('SAM no disponible. Fallback SLIC. Motivo:', type(e).__name__)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skimage.segmentation import slic, mark_boundaries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SAM setup: descargar checkpoint vit_h.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Punto prompt: predictor.set_image(img); masks, scores, _ = predictor.predict(point_coords=[[x,y]], point_labels=[1]).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Box prompt: pasar box=[x1,y1,x2,y2]; útil después de YOLO.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Everything mode: SamAutomaticMaskGenerator(sam).generate(img) → lista de masks.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SAM 2 video tracking: tomar un punto en frame 0, propagar a través del video.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YOLOv11 detecta objects → boxes.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cada box, SAM produce máscara precisa.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Visualizar overlay sobre imagen.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tiempo por imagen.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Kirillov et al. (2023), Segment Anything, ICCV.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Ravi et al. (2024), SAM 2: Segment Anything in Images and Videos.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Segment Anything project.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Grounded-SAM.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134 — YOLOv11 práctico: detección, segmentación, pose, tracking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