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130 — Arquitecturas CNN: LeNet, AlexNet, VGG, GoogLeNet, ResNet, Xception, SENet, EfficientNet, ConvNeXt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14 § CNN Architectures + papers originales.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la **historia y evolución de las arquitecturas CNN** desde **LeNet-5 (1998)** hasta **ConvNeXt (2022)** — qué innovación introdujo cada una, por qué importaba, y cuál usar hoy. Identificar 3 patrones clave: **profundidad creciente, módulos con paths múltiples, eficiencia paramétrica**.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Trazar la línea temporal: LeNet → AlexNet → VGG → GoogLeNet (Inception) → ResNet → Xception → SENet → EfficientNet → ConvNeXt.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14 § CNN Architectures + papers originales.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la historia y evolución de las arquitecturas CNN desde LeNet-5 (1998) hasta ConvNeXt (2022) — qué innovación introdujo cada una, por qué importaba, y cuál usar hoy. Identificar 3 patrones clave: profundidad creciente, módulos con paths múltiples, eficiencia paramétrica.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Trazar la línea temporal: LeNet → AlexNet → VGG → GoogLeNet (Inception) → ResNet → Xception → SENet → EfficientNet → ConvNeXt.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qué innovación trajo cada una: ReLU + dropout (AlexNet), kernels 3×3 (VGG), módulos Inception (GoogLeNet), skip connections (ResNet), depthwise-separable (Xception), squeeze-and-excite (SENet), compound scaling (EfficientNet), modernización con receta ConvNeXt.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un mini-ResNet con Add() y skip connections.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arquitecturas de keras.applications y leer sus tamaños (MobileNetV3, EfficientNetB0, ConvNeXtTiny).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la arquitectura adecuada según constraint (latency, accuracy, memory).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LeNet-5 (1998): 7 capas, MNIST. La cuna.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AlexNet (2012): GPU + ReLU + Dropout. Ganó ImageNet → revolución DL.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VGG (2014): muy uniforme — solo conv 3×3 + maxpool. 138M parámetros.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GoogLeNet / Inception (2014): módulos paralelos con kernels 1×1, 3×3, 5×5.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ResNet (2015): skip connections → entrenamiento de redes de 152 capas posible. Cambió el juego.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Xception (2017): depthwise-separable convolutions → eficiencia.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SENet (2017): attention sobre canales (squeeze-and-excite).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varios modelos: keras.applications.{ResNet50, EfficientNetB0, ConvNeXtTiny}(weights='imagenet').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Mini-ResNet: implementar 4 bloques residuales: def res_block(x): return x + Conv(64,3,padding='same')(ReLU()(Conv(64,3,padding='same')(x))).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Skip connection a mano: comparar entrenamiento de un "ResNet" sin skip vs con skip a 50 capas.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Depthwise-separable: usar SeparableConv2D en lugar de Conv2D en el mismo modelo.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Squeeze-Excite: implementar un bloque SE manualmente: s = GlobalAvgPool(x); s = Dense(C//r)(s); s = Dense(C, sigmoid)(s); return x * Reshape((1,1,C))(s).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ResNet50 (clásico).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EfficientNetB0 (eficiente).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MobileNetV3Small (móvil).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ConvNeXtTiny (moderno).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14 — CNN Architectures.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Krizhevsky et al. (2012), AlexNet,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Simonyan &amp; Zisserman (2014), VGG.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Szegedy et al. (2015), Inception (GoogLeNet), CVPR.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 et al. (2015), Deep Residual Learning (ResNet), CVPR.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Chollet (2017), Xception.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131 — Transfer learning con CNNs preentrenadas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