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123 — PyTorch Lightning: Trainer, callbacks, distributed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Lightning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**PyTorch Lightning** — la capa de abstracción que convierte PyTorch puro (mucho boilerplate) en algo tan productivo como Keras pero conservando flexibilidad. Cubrir `LightningModule`, `Trainer`, callbacks, logging (W&amp;B/TensorBoard), distributed training con un solo kwarg, mixed precision automática.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Subclassear LightningModule con training_step, validation_step, configure_optimizers.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Lightning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PyTorch Lightning — la capa de abstracción que convierte PyTorch puro (mucho boilerplate) en algo tan productivo como Keras pero conservando flexibilidad. Cubrir LightningModule, Trainer, callbacks, logging (W&amp;B/TensorBoard), distributed training con un solo kwarg, mixed precision automática.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Subclassear LightningModule con training_step, validation_step, configure_optimizers.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Trainer(max_epochs, accelerator='auto', devices='auto', precision='bf16-mixed', logger=...).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callbacks: EarlyStopping, ModelCheckpoint, LearningRateMonitor.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Activar distributed con strategy='ddp' o 'fsdp' para multi-GPU sin reescribir nada.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Loggear a W&amp;B / TensorBoard / MLflow vía 1 línea.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LightningModule vs nn.Module puro.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Trainer args: max_epochs, devices, precision, strategy, accumulate_grad_batches.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Callbacks integrados.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LightningDataModule para data pipelines.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Distributed training: ddp, fsdp, deepspeed.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Logging multi-backend.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Lightning organiza tu código en LightningModule + LightningDataModule + Trainer. Soporta DDP, FSDP, mixed precision, checkpoints y logging automático. Fallback completo si lightning/torch no están.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USE_PL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torch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torch.nn as nn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torch.nn.functional as F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torch.utils.data import DataLoader, TensorDataset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pytorch_lightning as pl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USE_PL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print('lightning:', pl.__version__)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print('lightning no disponible. Fallback con sklearn MLP. Motivo:', type(e).__name__)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LightningModule básico: convertir el MLP de 108a a Lightning.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Callbacks: agregar EarlyStopping(patience=5) + ModelCheckpoint(save_top_k=3).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Mixed precision: Trainer(precision='bf16-mixed').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W&amp;B logging: Trainer(logger=WandbLogger(project='test')).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DDP: si tenés 2+ GPUs, strategy='ddp', devices=2.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LightningModule con train/val/test steps.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Trainer con EarlyStopping, ModelCheckpoint, mixed precision.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Logging a TensorBoard.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accuracy + screenshot del dashboard.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Lightning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Falcon et al. (2019), PyTorch Lightning.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W&amp;B: &lt;https://wandb.ai/&gt;.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124 — tf.data API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