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120 — Funciones y grafos (autograph)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12 § TF Functions and Graphs.  Duración estimada: 55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qué hace `@tf.function` —compila una función Python a un grafo TF estático, acelerando 2-10× y permitiendo deploy en TF Serving / TFLite—. Conocer **AutoGraph** (traduce automáticamente `if`/`for`/`while` Python a operaciones TF), saber los **gotchas** clásicos (efectos colaterales, prints, listas Python) y cuándo el decorator deteriora la experiencia de debugging.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Aplicar @tf.function a una función custom y verificar speedup.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12 § TF Functions and Graphs.  Duración estimada: 55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qué hace @tf.function —compila una función Python a un grafo TF estático, acelerando 2-10× y permitiendo deploy en TF Serving / TFLite—. Conocer AutoGraph (traduce automáticamente if/for/while Python a operaciones TF), saber los gotchas clásicos (efectos colaterales, prints, listas Python) y cuándo el decorator deteriora la experiencia de debugging.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@tf.function a una función custom y verificar speedup.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cuándo NO usarlo (debugging, lógica con efectos colaterales no determinísticos).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Entender retracing: cada vez que cambias la shape o dtype del input, TF reconstruye el grafo.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tf.function(input_signature=...) para evitar retracing.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eager mode (default, dinámico) de graph mode (compilado).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Eager vs graph execution.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@tf.function y AutoGraph.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Retracing: por qué pasar Python ints vs tensors causa retraces.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Print en grafo: tf.print (corre en graph) vs print (solo en tracing).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@tf.function vale la pena (loops, training step) y cuándo no (one-shot, debugging).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Speedup básico: definir def f(x): return tf.reduce_sum(x * 2 + 3x + 1).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Retracing: definir una función con @tf.function.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AutoGraph: una función con un for Python y un if.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tf.print vs print: dentro de @tf.function, demostrar que print solo se ejecuta en tracing (1ª llamada), tf.print siempre.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input_signature: fijar input_signature para evitar retracing con shape (None, 784).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Modelo simple en numpy/TF (regresión lineal).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Loop manual de 1 000 iteraciones.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Mismo loop wrapped con @tf.function.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tiempo total.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12 — TF Functions and Graphs.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TF — Better performance with tf.function.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TF — AutoGraph.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121 — Custom training loops (+ PyTorch &amp; PyTorch Lightning)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