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119 — Losses, métricas, capas, modelos custom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Customizing Models and Training Algorithms.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Crear **losses, métricas y capas custom** cuando los builtins de Keras no alcanzan: focal loss, métrica F1 macro, una capa con normalización custom, modelo subclassed con `train_step` propio. Diferenciar **stateless** (función) de **stateful** (clase con estado acumulado por época).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loss custom como función: def my_loss(y_true, y_pred): return 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Customizing Models and Training Algorithms.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Crear losses, métricas y capas custom cuando los builtins de Keras no alcanzan: focal loss, métrica F1 macro, una capa con normalización custom, modelo subclassed con train_step propio. Diferenciar stateless (función) de stateful (clase con estado acumulado por época).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loss custom como función: def my_loss(y_true, y_pred): return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métrica stateful heredando keras.metrics.Metric con update_state, result, reset_state.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capa custom heredando keras.layers.Layer con build (declara pesos) y call (forward).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Overridar train_step de un modelo subclassed (Model) para custom training logic.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usar custom vs cuándo los builtins de Keras alcanzan (casi siempre).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Loss como función simple: 2 args (y_true, y_pred), devuelve un tensor.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Métrica stateless (función) vs stateful (Metric class).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Capa custom: __init__ (config), build (pesos), call (forward).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Model subclass con train_step(self, data) custom.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Loss custom: implementar Focal Loss FL(p_t) = -α(1-p_t)^γ log(p_t) (Lin et 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Métrica F1 macro: heredar keras.metrics.Metric, mantener confusion matrix acumulada por época, calcular F1 macro en result().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Capa custom: class L2Normalize(Layer) que normaliza cada vector a norma 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con train_step custom: subclass que en cada batch aplica gradient clipping manual + logging extra.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get_config: agregar a una capa custom; verificar que model.save() y load_model(custom_objects=...) funciona.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con cross-entropy estándar; reportar F1 macro.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con Focal Loss custom (γ=2.0, α=0.25); reportar F1.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una métrica F1 macro custom y usarla durante el training.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12 — Custom Loss Functions, Metrics, Layers and Models.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Lin et al. (2017), Focal Loss for Dense Object Detection, ICCV.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Making new layers and models.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Customize what happens in fit().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120 — Funciones y grafos (autograph)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