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118 — TensorFlow: tensores, variables, operaciones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Using TensorFlow like NumPy.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Bajar un nivel por debajo de Keras: trabajar directamente con **tensores** (`tf.Tensor`) y **variables** (`tf.Variable`), entender la API NumPy-like de TF (`tf.matmul`, `tf.reduce_*`, `tf.cast`, `tf.reshape`), y diferenciar inmutable (Tensor) de mutable (Variable, base de los pesos).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tensores con tf.constant, tf.zeros, tf.ones, tf.random.normal.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12 § Using TensorFlow like NumPy.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Bajar un nivel por debajo de Keras: trabajar directamente con tensores (tf.Tensor) y variables (tf.Variable), entender la API NumPy-like de TF (tf.matmul, tf.reduce_*, tf.cast, tf.reshape), y diferenciar inmutable (Tensor) de mutable (Variable, base de los pesos).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tensores con tf.constant, tf.zeros, tf.ones, tf.random.normal.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operaciones: aritméticas, matmul, broadcasting, indexing/slicing, reduce_mean/sum/max.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entre TF y NumPy (.numpy(), tf.convert_to_tensor).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y modificar tf.Variable con .assign, .assign_add.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dtypes (float32, float64, int32, bool) y forzar cast cuando hace falta.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tf.Tensor: inmutable, similar a np.ndarray.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tf.Variable: mutable, base de los pesos.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Broadcasting (idéntico a NumPy).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Operaciones reduce con axis=.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tf.function (anticipo clase 107) — convierte una función Python en grafo.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 en GPU: ops sobre tensores van a GPU automáticamente si está disponible.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Tensores básicos: crear t = tf.constant([[1.0, 2.0], [3.0, 4.0]]).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Operaciones: tf.matmul(t, t), tf.transpose(t), tf.reduce_sum(t, axis=0).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Broadcasting: a = tf.constant([[1.], [2.], [3.]]) (shape 3,1), b = tf.constant([10., 20., 30.]) (3,).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Variable y assign: v = tf.Variable([1., 2., 3.]); v.assign([4., 5., 6.]); v.assign_add([1., 1., 1.]).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dtype mismatch: tf.constant([1, 2, 3]) + tf.constant([1.0, 2.0, 3.0]) → error.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X = tf.random.normal((100, 2)), y_true = X @ tf.constant([[1.], [2.]]) + 3 + ruido.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Variables w = tf.Variable(tf.random.normal((2, 1))), b = tf.Variable(0.0).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Loss = MSE.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Loop manual: calcular pred, loss, gradientes (con GradientTape — anticipo clase 108), update con assign_sub.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w, b finales, comparar con verdaderos.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12 — Custom Models and Training with TensorFlow.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Tensor guide.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Variable guide.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119 — Losses, métricas, capas, modelos custom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