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116 — Regularización: L1/L2, dropout, max-norm, MC dropout (+ Stochastic Depth, DropPath)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11 § Regularization + Huang et al. (2016) Deep Networks with Stochastic Depth.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Conocer las técnicas de **regularización en DL** —L1/L2, **dropout** (Srivastava et al. 2014), max-norm, **MC dropout** para incertidumbre— y las técnicas modernas que se usan en arquitecturas profundas (ResNets, ViT, Transformers): **Stochastic Depth**, **DropPath** y **LayerDrop**.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Aplicar keras.regularizers.l1(...), l2(...), l1_l2(...) en una capa.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11 § Regularization + Huang et al. (2016) Deep Networks with Stochastic Depth.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Conocer las técnicas de regularización en DL —L1/L2, dropout (Srivastava et al. 2014), max-norm, MC dropout para incertidumbre— y las técnicas modernas que se usan en arquitecturas profundas (ResNets, ViT, Transformers): Stochastic Depth, DropPath y LayerDrop.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keras.regularizers.l1(...), l2(...), l1_l2(...) en una capa.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Dropout(rate=0.5) y entender qué hace en train vs en inference (default desactivado).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Monte Carlo dropout (Dropout(0.5) activo en inference → predicciones diferentes → incertidumbre).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Stochastic Depth en una ResNet: dropear bloques residuales completos al azar durante training.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DropPath (estándar en ViT, Swin Transformer, ConvNeXt).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L1/L2 como penalización en la loss. λ típicamente 1e-4 a 1e-2.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Dropout: enmascarar fracción r de las activaciones por batch.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Inverted dropout: en inference no se hace nada porque train ya escala por 1/(1-r).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Max-norm constraint: ||w|| ≤ c por neurona después de cada update.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MC Dropout (Gal &amp; Ghahramani 2016): incertidumbre bayesiana aproximada.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Complemento moderno: Stochastic Depth, DropPath (= Stochastic Depth aplicado a paths de attention/FFN), LayerDrop (Fan et al. 2020).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Sin regularización: entrenar un MLP grande ([512, 256, 128]) en Fashion-MNIST y observar overfitting (gap train/val ≥ 5 pp).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L2: agregar kernel_regularizer=keras.regularizers.l2(1e-3) a cada Dense.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Dropout: agregar Dropout(0.3) entre Dense layers.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MC Dropout: para 1 sample de test, hacer 100 predicciones con model(x, training=True).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Stochastic Depth simulado: en un mini ResNet con 8 bloques, dropear cada bloque con prob 0.1 lineal.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Entrenar 4 versiones: sin regularización; L2(1e-3); Dropout(0.3); L2 + Dropout combinados.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Reportar train_acc y val_acc; calcular el gap.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Para el mejor modelo, hacer MC Dropout con 50 muestras sobre 5 imágenes ambiguas y reportar incertidumbre.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Géron, cap. 11 — Regularization Using Dropout.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Srivastava et al. (2014), Dropout, JMLR.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Gal &amp; Ghahramani (2016), Dropout as a Bayesian Approximation, ICML — MC dropout.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Huang et al. (2016), Deep Networks with Stochastic Depth, ECCV.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Fan et al. (2020), Reducing Transformer Depth on Demand with Structured Dropout (LayerDrop).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keras DropPath / StochasticDepth.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117 — Regularización moderna: Stochastic Depth, DropPath, LayerDrop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