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114 — Optimizadores modernos: Lion, Sophia, Schedule-Free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Chen et al. (2023) Lion + Liu et al. (2023) Sophia + Defazio et al. (2024) Schedule-Free.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la **nueva generación de optimizadores 2023-2024** que está reemplazando a AdamW en LLM training a escala: **Lion** (Google, signo del gradiente), **Sophia** (Stanford, segundo orden aproximado), **Schedule-Free** (Meta, sin LR scheduling). Saber cuándo justifican el cambio.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Lion con LR 3-10× más chico que AdamW y weight_decay 3-10× más grande.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Chen et al. (2023) Lion + Liu et al. (2023) Sophia + Defazio et al. (2024) Schedule-Free.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 nueva generación de optimizadores 2023-2024 que está reemplazando a AdamW en LLM training a escala: Lion (Google, signo del gradiente), Sophia (Stanford, segundo orden aproximado), Schedule-Free (Meta, sin LR scheduling). Saber cuándo justifican el cambio.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Lion con LR 3-10× más chico que AdamW y weight_decay 3-10× más grande.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Sophia con estimación diagonal del Hessiano (Hutchinson sampling).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Schedule-Free (schedulefree.AdamWScheduleFree) sin warmup/cosine.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memoria, velocidad y calidad final.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Lion supera AdamW (modelos grandes, ViT, CLIP) y cuándo no.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Lion: update = sign(β·m + (1-β)·g). 1 buffer en lugar de 2.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Sophia: pre-condicionador diagonal del Hessiano vía Hutchinson.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Schedule-Free: aprende sin schedule explícito, sin warmup.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Memory: Lion ahorra 50 % vs AdamW.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Trade-off: Lion + LR alto explota fácilmente.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Lion (Google, 2023) = sign-based update, sin momentum de 2do orden. Sophia (Stanford, 2023) = aproximación diagonal del Hessian. Comparamos contra Adam manual sobre Rosenbrock.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Rosenbrock: f(x,y) = (1-x)^2 + 100*(y-x^2)^2; mínimo en (1, 1)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rosen(w):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x, y = w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(1 - x)**2 + 100 * (y - x**2)**2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rosen_grad(w):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x, y = w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dx = -2*(1 - x) - 400*x*(y - x**2)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dy = 200*(y - x**2)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np.array([dx, dy])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AdamW baseline: ViT-Tiny en CIFAR-10.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Lion: misma red, LR=1e-4, wd=0.5.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Sophia: con Hutchinson cada 10 steps.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Schedule-Free: AdamWScheduleFree(lr=1e-3, warmup_steps=500).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Memory: para modelo grande, medir VRAM con cada uno.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AdamW (baseline).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Lion.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Sophia.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Schedule-Free AdamW.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Chen et al. (2023), Symbolic Discovery of Optimization Algorithms (Lion), NeurIPS.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Liu et al. (2023), Sophia: A Scalable Stochastic Second-order Optimizer.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Defazio et al. (2024), The Road Less Scheduled (Schedule-Free).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schedulefree.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115 — Learning rate scheduling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