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113 — Optimizadores: Momentum, Nesterov, AdaGrad, RMSProp, Adam, AdamW (+ Lion, Sophia)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Faster Optimizers + papers Lion (Chen et al. 2023), Sophia (Liu et al. 2023).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la **evolución de los optimizadores** —SGD → Momentum → Nesterov → AdaGrad → RMSProp → Adam → AdamW— entendiendo qué problema resuelve cada uno. Aplicar los **optimizadores 2023+ (Lion, Sophia)** que están reemplazando a Adam en LLMs grandes por mejor performance y memoria. Saber elegir según contexto (Adam para casi todo, SGD+momentum para visión clásica, Lion para LLMs).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fórmula de cada uno: SGD (w ← w - η·g), Momentum (acumulación), Nesterov (lookahead), Adam (mom 1er + 2do orden).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Faster Optimizers + papers Lion (Chen et al. 2023), Sophia (Liu et al. 2023).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 evolución de los optimizadores —SGD → Momentum → Nesterov → AdaGrad → RMSProp → Adam → AdamW— entendiendo qué problema resuelve cada uno. Aplicar los optimizadores 2023+ (Lion, Sophia) que están reemplazando a Adam en LLMs grandes por mejor performance y memoria. Saber elegir según contexto (Adam para casi todo, SGD+momentum para visión clásica, Lion para LLMs).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fórmula de cada uno: SGD (w ← w - η·g), Momentum (acumulación), Nesterov (lookahead), Adam (mom 1er + 2do orden).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Adam vs AdamW — la corrección de weight decay que Loshchilov &amp; Hutter (2019) demostraron esencial.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Lion (tf.keras.optimizers.Lion en Keras 3+) con LR 3-10× más bajo que Adam.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SGD+Momentum supera a Adam: visión clásica con datasets grandes (ImageNet), donde el modelo final generaliza mejor.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y entender los hiperparámetros beta_1, beta_2, epsilon, weight_decay.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SGD vanilla y por qué es lento en cañones (zigzaguea).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Momentum (Polyak 1964): acelera en direcciones consistentes.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Nesterov (1983): "miro hacia adelante" antes de calcular gradiente.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AdaGrad: tasa adaptativa por parámetro; bueno para sparse data, malo para LR que decae a 0.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RMSProp (Hinton, sin publicar): suaviza AdaGrad con EMA.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Adam (Kingma &amp; Ba 2014): Momentum + RMSProp = caballito industrial.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AdamW (Loshchilov &amp; Hutter 2019): weight decay separado del gradiente.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5 optimizadores: SGD(0.01), SGD+Momentum(0.9), Adam(1e-3), AdamW(1e-3, wd=1e-2), Lion(1e-4, wd=0.1).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Tuning del LR: para Adam y Lion, hacer un sweep de LR ∈ [1e-5, 1e-2] log.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AdamW vs Adam con L2: comparar Adam + keras.regularizers.L2(1e-2) en cada capa vs AdamW con weight_decay=1e-2.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Inspección de buffer: imprimir optimizer.variables.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LR alto + Momentum: SGD con LR=0.1 explota; SGD+Momentum(0.9) con LR=0.1 puede funcionar.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Encontrar el LR óptimo para 3 optimizadores: SGD, AdamW, Lion (sweep de 5 valores cada uno).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 el LR óptimo, entrenar 30 épocas y reportar val_accuracy.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wall time y memoria.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11 — Faster Optimizers.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Kingma &amp; Ba (2014), Adam, ICLR.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Loshchilov &amp; Hutter (2019), Decoupled Weight Decay Regularization (AdamW), ICLR.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Chen et al. (2023), Symbolic Discovery of Optimization Algorithms (Lion),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Liu et al. (2023), Sophia: A Scalable Stochastic Second-order Optimizer.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Keras optimizers.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114 — Optimizadores modernos: Lion, Sophia, Schedule-Free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