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108 — Inicialización (Glorot, He)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Glorot and He Initialization.  Duración estimada: 55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Saber **inicializar los pesos** de cada capa para que la varianza de las activaciones y de los gradientes se mantenga estable a lo largo del forward y backward pass. Diferenciar **Glorot (Xavier)** —para sigmoid/tanh— de **He (Kaiming)** —para ReLU y variantes—. Saber cuál usa Keras por default y cuándo cambiarlo.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la idea: Var(W) ≈ 1 / fan_in (o promedio fan_in/fan_out) para preservar varianza.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Glorot and He Initialization.  Duración estimada: 55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Saber inicializar los pesos de cada capa para que la varianza de las activaciones y de los gradientes se mantenga estable a lo largo del forward y backward pass. Diferenciar Glorot (Xavier) —para sigmoid/tanh— de He (Kaiming) —para ReLU y variantes—. Saber cuál usa Keras por default y cuándo cambiarlo.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la idea: Var(W) ≈ 1 / fan_in (o promedio fan_in/fan_out) para preservar varianza.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kernel_initializer='glorot_uniform' (default Keras), 'he_normal', 'he_uniform'.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a mano los límites de la distribución para Glorot uniform: ±√(6/(fan_in+fan_out)).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que la combinación correcta es He init + ReLU, Glorot + tanh/sigmoid.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Inspeccionar el efecto visualmente: histogramas de activaciones por capa.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¿Por qué importa la varianza? Productos de N capas amplifican o atenúan exponencialmente.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Glorot (2010): Var(W) = 2/(fan_in + fan_out). Asume activación lineal/simétrica.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He (2015): Var(W) = 2/fan_in. Compensa que ReLU "mata" la mitad de las salidas.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Distribuciones: uniform o normal. Equivalentes prácticamente.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LeCun init: Var(W) = 1/fan_in. Para SELU.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Inspección de defaults: para Dense(128, input_shape=(784,)), imprimir model.layers[0].kernel.numpy().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Comparación: entrenar MLP [512, 256, 128, 64, 10] con ReLU.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Histogramas de activaciones: para cada capa del modelo bien inicializado, plot del histograma de salidas para un batch.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He init + Tanh: probar la combinación incorrecta (He con tanh).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Reset y reproducibilidad: con tf.random.set_seed(42) + np.random.seed(42), entrenar 2 veces y verificar que da idéntico.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con 3 inits: default Glorot, He uniform, He normal.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val_accuracy tras 20 épocas para cada uno.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el mejor (He init), inspeccionar la norma de cada kernel antes y después del entrenamiento.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11 — Glorot and He Initialization.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Glorot &amp; Bengio (2010), Understanding the difficulty of training deep feedforward neural networks, AISTATS.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He, Zhang, Ren &amp; Sun (2015), Delving Deep into Rectifiers, ICCV — paper original de He init.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initializers.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109 — Activaciones: ReLU, ELU, GELU, Swish, Mish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