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105 — Keras Tuner (+ Optuna, Ray Tune)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Fine-Tuning Neural Network Hyperparameters + docs Keras Tuner / Optuna / Ray Tune.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Hacer **hyperparameter tuning** sistemático en redes neuronales — buscar `n_layers`, `units`, `lr`, `dropout`, etc. con estrategias modernas: Random Search, **Hyperband** y **Bayesian Optimization**. Conocer las tres herramientas estándar de Python — **Keras Tuner** (TF-native, simple), **Optuna** (multi-framework, default industrial) y **Ray Tune** (distribuido, escalable a clusters).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un model-building function con hiperparámetros declarados vía hp.Int, hp.Float, hp.Choice.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Fine-Tuning Neural Network Hyperparameters + docs Keras Tuner / Optuna / Ray Tune.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Hacer hyperparameter tuning sistemático en redes neuronales — buscar n_layers, units, lr, dropout, etc. con estrategias modernas: Random Search, Hyperband y Bayesian Optimization. Conocer las tres herramientas estándar de Python — Keras Tuner (TF-native, simple), Optuna (multi-framework, default industrial) y Ray Tune (distribuido, escalable a clusters).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un model-building function con hiperparámetros declarados vía hp.Int, hp.Float, hp.Choice.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Lanzar tuners de Keras Tuner: RandomSearch, Hyperband, BayesianOptimization.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Migrar el mismo problema a Optuna con optuna.create_study(direction='minimize') y trial.suggest_float.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Lanzar Ray Tune con tune.run para distribuir trials en múltiples GPUs/nodos.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las 3 estrategias (Random vs Hyperband vs Bayesian) en términos de eficiencia.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¿Por qué tuning? Los defaults (Adam lr=1e-3, dropout 0.5) rara vez son óptimos.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 Search vs Grid Search: Bergstra &amp; Bengio (2012) — random gana casi siempre por el "curse of low effective dimensionality".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Hyperband (Li et al. 2017): asignar más cómputo a configs prometedoras (successive halving).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Bayesian Optimization (TPE, GP): construye un modelo del paisaje y elige el siguiente trial inteligentemente.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Trade-off cómputo vs ganancia: típicamente 50-200 trials para una primera optimización.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Optuna y Ray Tune como alternativas multi-framework.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Keras Tuner — RandomSearch: tunear units ∈ {32, 64, 128} y lr ∈ [1e-4, 1e-2] log con 20 trials.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Keras Tuner — Hyperband: el mismo espacio, 50 trials con Hyperband.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Optuna: traducir el espacio a Optuna; correr 50 trials con HyperbandPruner; graficar plot_optimization_history y plot_param_importances.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Multi-objective: optimizar simultáneamente val_accuracy (max) y n_params (min) con optuna.create_study(directions=['maximize', 'minimize']).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Visualización: con Optuna, generar plot_parallel_coordinate(study) y entender qué dimensiones son las más sensibles.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Espacio: n_layers ∈ [1, 4], units ∈ {32, 64, 128, 256}, dropout ∈ [0, 0.5], lr ∈ [1e-5, 1e-2] log, optimizer ∈ {Adam, SGD}.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100 trials con HyperbandPruner, n_jobs=2.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best_params, best_value, y guardar el modelo final entrenado con esos params.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Generar los 3 plots de visualización.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10 — Fine-Tuning Neural Network Hyperparameters.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Bergstra &amp; Bengio (2012), Random Search for Hyper-Parameter Optimization, JMLR.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 et al. (2017), Hyperband, JMLR.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Akiba et al. (2019), Optuna: A Next-Generation Hyperparameter Optimization Framework, KDD.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Liaw et al. (2018), Tune: A Research Platform for Distributed Model Selection and Training.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Keras Tuner docs, Optuna docs, Ray Tune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106 — Ray Tune: HPO distribuido y a escala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