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103 — Keras Functional API y Subclassing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Building Complex Models Using the Functional API y § Building Dynamic Models Using the Subclassing API.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modelos con topologías **no lineales** —skip connections, multi-input, multi-output, capas compartidas— usando la **Functional API** (estilo "grafo de capas"), y modelos con flujo de control **dinámico** (loops, ifs) usando **Subclassing** (estilo `class MyModel(Model)` con `call()`). Saber elegir entre las tres APIs según el caso.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modelo Wide &amp; Deep (clásico de Cheng et al. 2016) con Functional API.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Building Complex Models Using the Functional API y § Building Dynamic Models Using the Subclassing API.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modelos con topologías no lineales —skip connections, multi-input, multi-output, capas compartidas— usando la Functional API (estilo "grafo de capas"), y modelos con flujo de control dinámico (loops, ifs) usando Subclassing (estilo class MyModel(Model) con call()). Saber elegir entre las tres APIs según el caso.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Wide &amp; Deep (clásico de Cheng et al. 2016) con Functional API.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multi-output con dos Dense finales y dos losses.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MyResBlock con Subclassing que tiene una skip connection.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trade-off: Sequential (simple) → Functional (la mayoría de los casos) → Subclassing (cuando hace falta control dinámico).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un modelo Functional en JSON / cargar con model_from_json (útil para serialización separada de pesos).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Functional API: x = layer(prev_x); al final Model(inputs=[...], outputs=[...]).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Multi-input / multi-output: pasar listas o dicts a inputs= / outputs=.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Capas compartidas (siamese networks): aplicar la misma instancia de capa a dos entradas distintas.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Subclassing: heredar de keras.Model, definir __init__ (capas) y call(self, inputs, training=False).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subclassing: control de flujo dinámico, modelos imperativos estilo PyTorch.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Wide &amp; Deep: implementá el modelo de Cheng et 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Multi-output: predecir simultáneamente precio (regresión) Y rango de precio (clasificación 3 clases) sobre California Housing.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Capa compartida (siamese): dos imágenes de entrada → mismo encoder Dense(64) aplicado a ambas → concatenar embeddings → clasificación "same/different".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ResBlock con Subclassing: implementá una clase ResBlock(Layer) con dos Dense y skip connection.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plot_model: graficá el modelo Wide &amp; Deep con keras.utils.plot_model(model, show_shapes=True).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median_house_value (regresión, loss MSE).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expensive (binario: above/below mediana, loss BCE).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Compartir las 2 primeras capas Dense (representación común) y luego ramificar.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Compilar con loss=[mse, bce], loss_weights=[0.7, 0.3].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y reportar MAE + accuracy.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10 — The Functional API y The Subclassing API.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Cheng et al. (2016), Wide &amp; Deep Learning for Recommender Systems, DLRS.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The Functional API.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Making new layers and models via subclassing.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104 — Callbacks, TensorBoard, guardar/restaurar modelos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