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099 — Detección de anomalías: Isolation Forest, LOF, One-Class SVM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9 + sklearn outlier detection.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detecte puntos anómalos (fraude, fallas, outliers) en datos sin etiquetas, eligiendo entre **Isolation Forest**, **LOF**, **One-Class SVM** y **Elliptic Envelope** según la geometría del problema, y entendiendo la diferencia entre *outlier detection* (entrenar con datos sucios) y *novelty detection* (entrenar limpio, predecir sobre nuevos).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Distinguir outlier detection vs novelty detection y elegir el algoritmo acorde.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9 + sklearn outlier detection.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detecte puntos anómalos (fraude, fallas, outliers) en datos sin etiquetas, eligiendo entre Isolation Forest, LOF, One-Class SVM y Elliptic Envelope según la geometría del problema, y entendiendo la diferencia entre outlier detection (entrenar con datos sucios) y novelty detection (entrenar limpio, predecir sobre nuevos).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outlier detection vs novelty detection y elegir el algoritmo acorde.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IsolationForest y ajustar el hiperparámetro contamination.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LocalOutlierFactor en modo novelty=False (fit_predict) y novelty=True (predict).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OneClassSVM y EllipticEnvelope, reconociendo sus supuestos (kernel, gaussianidad).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Evaluar detectores de anomalías con score_samples, ROC-AUC y reglas de negocio (top-k).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Outlier vs novelty detection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Isolation Forest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Local Outlier Factor (LOF)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One-Class SVM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Elliptic Envelope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score_samples y umbrales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Evaluación sin labels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Anomaly / outlier detection: Tarea no supervisada de identificar instancias que difieren significativamente de la mayoría.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Novelty detection: Variante donde el entrenamiento se hace sobre datos limpios (solo inliers), y luego en inferencia se predice si nuevos puntos son normales o novedosos.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Isolation Forest: Ensemble de árboles que aíslan puntos eligiendo features y splits al azar.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contamination: Hiperparámetro que indica la fracción esperada de anomalías en los datos (entre 0 y 0.5, o 'auto').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Local Outlier Factor (LOF): Compara la densidad local de un punto con la de sus k vecinos.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One-Class SVM: Aprende una frontera (típicamente con kernel RBF) que envuelve la región "normal" del espacio.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Isolation Forest baseline.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LOF local.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One-Class SVM con escalado.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Top-k con score_samples.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Evaluación con labels.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dataset de transacciones sintéticas (montos, hora, comercio): (a) inyectar 2% de transacciones anómalas (montos extremos, horarios raros); (b) entrenar Isolation Forest, LOF y One-Class SVM; (c) generar tabla comparativa con precision@k=20, recall y tiempo de entrenamiento; (d) elegir el ganador y justificar.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9 § Anomaly Detection.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— Novelty and Outlier Detection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— IsolationForest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— LocalOutlierFactor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Liu, Ting &amp; Zhou (2008), Isolation Forest, ICDM.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100 — Perceptrón, MLP y backpropagation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