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096 — DBSCAN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aplique **DBSCAN** (Density-Based Spatial Clustering of Applications with Noise) para descubrir clusters de forma arbitraria e identificar outliers nativamente, sin tener que predefinir `k` como en K-Means. Que sepa elegir `eps` con un k-distance plot y entienda cuándo conviene escalar a **HDBSCAN**.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Ejecutar DBSCAN con sklearn.cluster.DBSCAN y tunear eps y min_samples para un dataset 2D.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DBSCAN (Density-Based Spatial Clustering of Applications with Noise) para descubrir clusters de forma arbitraria e identificar outliers nativamente, sin tener que predefinir k como en K-Means. Que sepa elegir eps con un k-distance plot y entienda cuándo conviene escalar a HDBSCAN.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DBSCAN con sklearn.cluster.DBSCAN y tunear eps y min_samples para un dataset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eps mirando el codo del k-distance plot (no a ojo).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outliers vía la etiqueta -1 que DBSCAN asigna a los puntos ruido.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core / border / noise points y entender la noción de density-reachable.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DBSCAN vs K-Means y saber cuándo usar HDBSCAN (eps variable, clusters de densidad mixta).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de densidad vs centroides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eps y min_samples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Core / border / noise points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k-distance plot para elegir eps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Etiqueta -1 y detección de outliers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densidad uniforme, curse of dimensionality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HDBSCAN como evolución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DBSCAN: Algoritmo de clustering basado en densidad.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eps (epsilon): Radio de la vecindad alrededor de cada punto.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min_samples: Cantidad mínima de puntos (incluyendo el propio) dentro de eps para que un punto se considere core.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Core point: Punto con al menos min_samples vecinos dentro de eps.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Border point: Punto que está dentro del eps de un core, pero él mismo no tiene min_samples vecinos.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Noise point (outlier): Punto que no es core ni border.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DBSCAN sobre moons.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K-distance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Sensibilidad a eps.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DBSCAN vs K-Means.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HDBSCAN sobre densidades mixtas.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un dataset 2D sintético (moons + outliers inyectados a mano) haga: (a) k-distance plot y elección razonada de eps; (b) DBSCAN con esos hiperparámetros; (c) reporte de % de outliers detectados vs inyectados; (d) comparación visual con K-Means; (e) corrida con HDBSCAN sobre blobs de densidad mixta.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9 § "DBSCAN".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DBSCAN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HDBSCAN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Ester et al. (1996), A Density-Based Algorithm for Discovering Clusters in Large Spatial Databases with Noise — paper original.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