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093 — LLE (Locally Linear Embedding)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8.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LLE como técnica **no lineal** de reducción de dimensionalidad basada en **manifold learning**: preservar las relaciones lineales locales entre cada punto y sus vecinos para "desenrollar" estructuras curvas (Swiss roll, S-curve) donde PCA falla.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la intuición de LLE: cada punto se reconstruye como combinación lineal de sus k vecinos, y esa relación se preserva en baja dimensión.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8.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LLE como técnica no lineal de reducción de dimensionalidad basada en manifold learning: preservar las relaciones lineales locales entre cada punto y sus vecinos para "desenrollar" estructuras curvas (Swiss roll, S-curve) donde PCA falla.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intuición de LLE: cada punto se reconstruye como combinación lineal de sus k vecinos, y esa relación se preserva en baja dimensión.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sklearn.manifold.LocallyLinearEmbedding sobre un dataset no lineal (Swiss roll) y visualizar el resultado en 2D.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el hiperparámetro n_neighbors y discutir su impacto (sub/sobre-ajuste local).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LLE contra PCA y otras técnicas no lineales (Isomap, t-SNE) en términos de qué preservan.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cuándo LLE es apropiado y cuándo conviene usar la variante Modified LLE.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Motivación: limitaciones de PCA en manifolds curvos.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Algoritmo LLE en dos pasos: (1) pesos de reconstrucción local, (2) embedding que preserva esos pesos.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Hiperparámetros: n_neighbors, n_components, method (standard, modified, hessian, ltsa).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Variantes: Modified LLE (MLLE), Hessian LLE, LTSA.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Visualización del Swiss roll antes y después.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Limitaciones: costo computacional O(m log(m) · n · k³ + m · n · k²) y sensibilidad al ruido.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Swiss roll básico: generá un Swiss roll de 1000 puntos, aplicá LocallyLinearEmbedding(n_neighbors=10, n_components=2) y graficá el resultado coloreando por la coordenada original 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 con PCA: sobre el mismo Swiss roll, aplicá PCA(n_components=2) y compará visualmente.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Barrido de n_neighbors: probá n_neighbors ∈ {5, 10, 30, 100} y graficá los 4 embeddings en una grilla 2×2.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Modified LLE: repetí el ejercicio 1 con method='modified' y n_neighbors=12.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LLE sobre datos reales: cargá load_digits() (64 dimensiones) y proyectá a 2D con LLE.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Generá un Swiss roll con n_samples=1500 y random_state=42. Aplicá LLE estándar y MLLE (ambos con n_neighbors=12, n_components=2). Guardá los dos arrays resultantes en embeddings.npz con keys lle y mlle.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A. Hands-On Machine Learning, 3ra ed., cap. 8 — Dimensionality Reduction, sección "LLE".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Roweis, S. &amp; Saul, L. (2000). Nonlinear Dimensionality Reduction by Locally Linear Embedding. Science, 290(5500).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docs: LocallyLinearEmbedding y manifold learning comparison.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Zhang, Z. &amp; Wang, J. (2007). MLLE: Modified Locally Linear Embedding Using Multiple Weights.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094 — MDS, Isomap, t-SNE, UMAP, LDA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