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087 — SHAP en profundidad: TreeExplainer, KernelExplainer, DeepExplainer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Lundberg &amp; Lee (2017) + shap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**SHAP** (SHapley Additive exPlanations) en profundidad: teoría de Shapley values (teoría de juegos cooperativos), **TreeExplainer** (rápido y exacto para árboles), **KernelExplainer** (model-agnostic, lento), **DeepExplainer** (para NN), y los plots clave: `summary_plot`, `waterfall_plot`, `force_plot`, `dependence_plot`, `decision_plot`.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Shapley value intuitivamente: contribución marginal promedio sobre todos los órdenes de inclusión.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Lundberg &amp; Lee (2017) + shap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SHAP (SHapley Additive exPlanations) en profundidad: teoría de Shapley values (teoría de juegos cooperativos), TreeExplainer (rápido y exacto para árboles), KernelExplainer (model-agnostic, lento), DeepExplainer (para NN), y los plots clave: summary_plot, waterfall_plot, force_plot, dependence_plot, decision_plot.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Shapley value intuitivamente: contribución marginal promedio sobre todos los órdenes de inclusión.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TreeExplainer en XGBoost/LightGBM/RF (segundos para millones de samples).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e interpretar los 5 plots SHAP principales.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explicación global (summary_plot beeswarm) de local (waterfall de una predicción).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limitaciones: SHAP asume cierta forma de "feature attribution" pero no es causal.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Shapley value: φ_i = Σ |S|!(M-|S|-1)! / M! · [v(S ∪ {i}) - v(S)].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4 propiedades únicas: efficiency, symmetry, dummy, additivity.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TreeExplainer: exacto para tree-based, O(TLD²).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KernelExplainer: LIME-style con kernel especial → SHAP values aproximados.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DeepExplainer: para Keras/PyTorch.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explainer: alternativa moderna sin necesidad de árbol/red.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TreeExplainer sobre GBM (rápido y exacto) + DeepExplainer/KernelExplainer sobre MLP. Instalar: pip install shap.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make_classification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sklearn.neural_network import MLPClassifier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shap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SHAP_OK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print('instalar: pip install shap')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SHAP_OK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TreeExplainer: XGBoost en California Housing → explainer = shap.TreeExplainer(model); shap_values = explainer(X_test).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Summary plot: shap.summary_plot(shap_values, 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Waterfall: elegir 1 muestra concreta → shap.waterfall_plot(shap_values[0]).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Dependence plot: shap.dependence_plot('MedInc', shap_values.values, X_test).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Interaction values: shap_interaction = explainer.shap_interaction_values(X_test).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entrenado.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SHAP values con TreeExplainer.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Summary plot + force_plot de 3 predicciones (alta, media, baja).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Dependence plots para top-3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de 1 página: insights de qué mueve el precio (en lenguaje no técnico).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Lundberg &amp; Lee (2017), A Unified Approach to Interpreting Model Predictions, NeurIPS.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Lundberg et al. (2020), From local explanations to global understanding with explainable AI for trees, Nature Machine Intelligence.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SHAP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Molnar, C. Interpretable Machine Learning — cap. SHAP.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088 — Boosting: AdaBoost y Gradient Boosting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