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081 — Regularización de árboles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controle el overfitting de un `DecisionTreeClassifier`/`Regressor` usando hiperparámetros de regularización (pre-pruning) y cost-complexity pruning (post-pruning), y sepa elegir entre ambas estrategias en función del problema.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Identificar overfitting en un árbol sin regularizar (train accuracy ≈ 1, test bajo).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controle el overfitting de un DecisionTreeClassifier/Regressor usando hiperparámetros de regularización (pre-pruning) y cost-complexity pruning (post-pruning), y sepa elegir entre ambas estrategias en función del problema.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overfitting en un árbol sin regularizar (train accuracy ≈ 1, test bajo).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max_depth, min_samples_split, min_samples_leaf, max_leaf_nodes, max_features con GridSearchCV.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cost-complexity pruning vía ccp_alpha y leer la curva cost_complexity_pruning_path.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pre-pruning (frenar el crecimiento) de post-pruning (podar después).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de hiperparámetros con curvas de validación, no a ojo.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Árboles sin regularizar = overfitting garantizado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max_depth y max_leaf_nodes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min_samples_split / min_samples_leaf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max_features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ccp_alpha (cost-complexity pruning)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Pre-pruning vs post-pruning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max_depth: Profundidad máxima del árbol.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min_samples_split: Mínimo de muestras que un nodo necesita para ser candidato a 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min_samples_leaf: Mínimo de muestras que debe quedar en cada hoja resultante del 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max_leaf_nodes: Tope absoluto de hojas.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max_features: Cantidad de features consideradas en cada 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ccp_alpha (cost-complexity pruning): Hiperparámetro α ≥ 0 que penaliza la complejidad del árbol al podar.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Overfit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max_depth sweep.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Cost-complexity path.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Visualización de fronteras.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moons (noise=0.4, 1000 samples, split 70/30): (a) baseline sin regularizar — reportar gap train/test; (b) GridSearchCV sobre max_depth y min_samples_leaf con 5-fold; (c) cost-complexity pruning — graficar ccp_alphas vs test accuracy y elegir el mejor α; (d) comparar test accuracy de los 3 modelos (baseline, grid, pruned) en tabla.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6 § "Regularization Hyperparameters".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Decision Trees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Post pruning decision trees with cost complexity pruning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Breiman, Friedman, Olshen &amp; Stone (1984), Classification and Regression Trees — el paper original de CART y cost-complexity pruning.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082 — Regresión con árboles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