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079 — SVM para regresión (SVR)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1 — Machine Learning Clásico · Fuente: Géron, cap. 5.  Duración estimada: 50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65960"/>
            <a:ext cx="1033272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  <a:defRPr sz="2200" b="1">
                <a:solidFill>
                  <a:srgbClr val="0F172A"/>
                </a:solidFill>
                <a:latin typeface="Segoe UI Semibold"/>
              </a:defRPr>
            </a:pPr>
            <a:r>
              <a:rPr sz="2200" b="1">
                <a:solidFill>
                  <a:srgbClr val="0F172A"/>
                </a:solidFill>
                <a:latin typeface="Segoe UI Semibold"/>
              </a:rPr>
              <a:t>Aplicar Support Vector Machines al problema de regresión: entender el truco del *epsilon-insensitive loss* (ajustar dentro de un tubo de tolerancia en vez de minimizar el error puntual), entrenar `LinearSVR` y `SVR` con kernel, y elegir cuándo conviene SVR sobre regresión lineal clásica.</a:t>
            </a:r>
          </a:p>
          <a:p>
            <a:pPr>
              <a:defRPr sz="1500" b="0">
                <a:solidFill>
                  <a:srgbClr val="475569"/>
                </a:solidFill>
                <a:latin typeface="Segoe UI"/>
              </a:defRPr>
            </a:pPr>
            <a:r>
              <a:rPr sz="1500" b="0">
                <a:solidFill>
                  <a:srgbClr val="475569"/>
                </a:solidFill>
                <a:latin typeface="Segoe UI"/>
              </a:rPr>
              <a:t>Al cierre: Explicar la lógica de SVR: maximizar el ancho del tubo ε mientras se contienen la mayoría de los puntos dentro.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🎯 Objetivo · 📚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1 — Machine Learning Clásico · Fuente: Géron, cap. 5.  Duración estimada: 50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Aplicar Support Vector Machines al problema de regresión: entender el truco del epsilon-insensitive loss (ajustar dentro de un tubo de tolerancia en vez de minimizar el error puntual), entrenar LinearSVR y SVR con kernel, y elegir cuándo conviene SVR sobre regresión lineal clásica.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Explicar la lógica de SVR: maximizar el ancho del tubo ε mientras se contienen la mayoría de los puntos dentro.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Entrenar un LinearSVR y un SVR(kernel="rbf") de scikit-learn con sus hiperparámetros (epsilon, C, gamma).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Interpretar el efecto de epsilon (ancho del tubo) y C (penalización por puntos fuera del tubo) en el bias-variance trade-off.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Comparar SVR vs LinearRegression / Ridge en un dataset con outliers.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Justificar cuándo SVR escala mal (SVR es O(m²–m³)) y conviene LinearSVR u otro modelo.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🗺️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De SVM clasificación a SVM regresión: invertir el objetivo.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Epsilon-insensitive loss: errores menores a ε no se penalizan.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LinearSVR: caso lineal, escala bien (O(m)).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SVR con kernel RBF: regresión no lineal, costo cuadrático.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Hiperparámetros clave: epsilon, C, gamma, kernel.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Robustez frente a outliers comparada con OLS.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📖 Definiciones clave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Conceptos a fijar antes de la práctica.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Ver README de la clase.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💻 Código de muestra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Primer bloque ejecutable del notebook.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# Imports y configuración inicial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🧪 Ejercicios · 📝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Tubo ε en 2D.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Efecto de epsilon.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Kernel RBF.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Grid search.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Robustez vs OLS.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Cargue California Housing y aplique StandardScaler (¡SVR exige escalado!).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Entrene LinearSVR(epsilon=0.5, C=1.0, random_state=42) y un SVR(kernel="rbf", C=10, gamma="scale") sobre un subset de 5 000 muestras.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Reporte RMSE en test para ambos modelos.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🔗 Referencias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Bibliografía y docs oficiales.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Géron, A. Hands-On Machine Learning with Scikit-Learn, Keras, and TensorFlow (3ª ed.), O'Reilly, cap. 5 — "SVM Regression".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Smola, A. &amp; Schölkopf, B. A Tutorial on Support Vector Regression (2004).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scikit-learn docs: sklearn.svm.SVR y sklearn.svm.LinearSVR.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scikit-learn user guide: Support Vector Machines — Regression.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Siguiente paso →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Cierre de la clase.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743200"/>
            <a:ext cx="1033272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0F172A"/>
                </a:solidFill>
                <a:latin typeface="Segoe UI Semibold"/>
              </a:defRPr>
            </a:pPr>
            <a:r>
              <a:rPr sz="2400" b="1">
                <a:solidFill>
                  <a:srgbClr val="0F172A"/>
                </a:solidFill>
                <a:latin typeface="Segoe UI Semibold"/>
              </a:rPr>
              <a:t>Clase 080 — Árboles de decisión: entrenamiento, visualización, CART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