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072 — Curvas de aprendizaje y bias-variance tradeoff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Diagnosticar si un modelo sufre de **alto sesgo** o **alta varianza** leyendo curvas de aprendizaje</a:t>
            </a:r>
            <a:br/>
            <a:r>
              <a:rPr sz="2200" b="1">
                <a:solidFill>
                  <a:srgbClr val="0F172A"/>
                </a:solidFill>
                <a:latin typeface="Segoe UI Semibold"/>
              </a:rPr>
              <a:t>(`sklearn.model_selection.learning_curve`) y decidir, con criterio, si conviene **conseguir más datos**,</a:t>
            </a:r>
            <a:br/>
            <a:r>
              <a:rPr sz="2200" b="1">
                <a:solidFill>
                  <a:srgbClr val="0F172A"/>
                </a:solidFill>
                <a:latin typeface="Segoe UI Semibold"/>
              </a:rPr>
              <a:t>**aumentar la capacidad del modelo** o **regularizar**.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Graficar una curva de aprendizaje (RMSE train vs. RMSE validación en función de train_size) con learning_curve.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Diagnosticar si un modelo sufre de alto sesgo o alta varianza leyendo curvas de aprendizaje</a:t>
            </a:r>
            <a:br/>
            <a:r>
              <a:rPr sz="1500" b="0">
                <a:solidFill>
                  <a:srgbClr val="0F172A"/>
                </a:solidFill>
                <a:latin typeface="Segoe UI"/>
              </a:rPr>
              <a:t>(sklearn.model_selection.learning_curve) y decidir, con criterio, si conviene conseguir más datos,</a:t>
            </a:r>
            <a:br/>
            <a:r>
              <a:rPr sz="1500" b="0">
                <a:solidFill>
                  <a:srgbClr val="0F172A"/>
                </a:solidFill>
                <a:latin typeface="Segoe UI"/>
              </a:rPr>
              <a:t>aumentar la capacidad del modelo o regularizar.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Graficar una curva de aprendizaje (RMSE train vs. RMSE validación en función de train_size) con learning_curve.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patrones canónicos: underfitting (curvas altas y juntas) vs. overfitting (gap persistente).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Descomponer conceptualmente el error esperado en bias² + variance + irreducible noise.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acción correctiva apropiada: más datos, más capacidad, features nuevas, o regularización.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por qué "más datos" no siempre es la solución (caso de high bias).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 de aprendizaje: qué se plotea y cómo se lee.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Patrón de underfitting: ambas curvas convergen alto → más datos no ayuda.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Patrón de overfitting: gap grande train/val → más datos sí ayuda, o regularizar.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Descomposición bias-variance del error de generalización.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Error irreducible (ruido de Bayes): cota inferior inevitable.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Tradeoff: aumentar capacidad ↓ bias pero ↑ variance.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Diagnóstico operacional con learning_curve y validation_curve.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base.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Aumentar capacidad.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¿Más datos ayudan? Para el polinomio de grado 10, extendé el dataset a 2000 puntos y volvé a plotear.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Validation curve.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Bias-variance empírico.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Entrená DecisionTreeRegressor(max_depth=d) para d ∈ {2, 5, 10, None}.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uno, generá la curva de aprendizaje con learning_curve(cv=5, scoring='neg_root_mean_squared_error').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Clasificá cada modelo como underfit, fit razonable o overfit justificando con el gap final y el nivel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Recomendá explícitamente, para cada caso, una de tres acciones: ["más datos", "más capacidad", "regularizar/podar"].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Learning, 3ª ed., cap. 4 — "Learning Curves" y cap. 7 — "Bias/Variance Tradeoff".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user guide: Validation curves: plotting scores to evaluate models.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API: sklearn.model_selection.learning_curve.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073 — Regularización: Ridge, Lasso, Elastic Net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