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070 — Gradient Descent: batch, stochastic, mini-batch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gradient descent como motor de optimización para entrenar modelos lineales cuando la ecuación normal no escala, y sepa elegir entre **batch (BGD)**, **stochastic (SGD)** y **mini-batch GD** según tamaño del dataset, ruido tolerable y costo por iteración. Que además dimensione el rol del **learning rate** y del **feature scaling**, y use `SGDRegressor` de scikit-learn.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el gradiente de la MSE en regresión lineal y por qué moverse en -∇ minimiza el costo.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gradient descent como motor de optimización para entrenar modelos lineales cuando la ecuación normal no escala, y sepa elegir entre batch (BGD), stochastic (SGD) y mini-batch GD según tamaño del dataset, ruido tolerable y costo por iteración. Que además dimensione el rol del learning rate y del feature scaling, y use SGDRegressor de scikit-learn.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gradiente de la MSE en regresión lineal y por qué moverse en -∇ minimiza el costo.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BGD vs SGD vs mini-batch en términos de costo por iteración, varianza del paso y memoria.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la curva de costo (divergente, oscilante, lenta, suave) e inferir si el learning_rate está mal seteado.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feature scaling (StandardScaler) antes de cualquier GD y justificar por qué sin escalado SGD diverge o tarda 100×.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SGDRegressor con learning_rate='invscaling' y comparar coeficientes contra LinearRegression (ecuación normal).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Gradiente de la MSE y regla de update θ := θ - η·∇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 GD: usa todo el dataset por step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Stochastic GD: 1 muestra por step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Mini-batch GD: lotes de 32–256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Learning rate η y learning schedule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Feature scaling como prerrequisito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SGDRegressor de sklearn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Gradiente ∇MSE(θ): Vector de derivadas parciales del costo respecto a cada parámetro.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Learning rate η (eta): Tamaño del paso.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Batch Gradient Descent (BGD): Cada update usa todas las m muestras.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Stochastic Gradient Descent (SGD): Cada update usa una sola muestra (elegida al azar).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Mini-batch Gradient Descent: Usa lotes de tamaño b (típicamente 32, 64, 128, 256).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Epoch: Una pasada completa sobre el dataset.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BGD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SGD a mano.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Efecto del learning rate.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Scaling sí/no.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SGDRegressor vs LinearRegression.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California Housing: (a) train/test split 80/20; (b) pipeline StandardScaler + SGDRegressor(max_iter=1000, tol=1e-3, learning_rate='invscaling', eta0=0.01); (c) reportá R² en test y n_iter_ real; (d) repetí sin scaler y mostrá que n_iter_ se dispara o que R² cae; (e) graficá la curva de loss vs epoch usando partial_fit en loop manual.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4 — Training Models, sección "Gradient Descent".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SGDRegressor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— Stochastic Gradient Descent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Sebastian Ruder — An overview of gradient descent optimization algorithms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071 — Regresión polinomial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