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069 — Regresión lineal: ecuación normal vs gradient descent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 § Linear Regression.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regresión lineal desde adentro: la hipótesis $\hat{y} = \theta^T x$, por qué se usa **MSE** como costo, las **dos formas** de resolverla (ecuación normal cerrada vs gradient descent iterativo), y cuándo conviene cada una según el tamaño del dataset y la cantidad de features.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Escribir la hipótesis lineal $\hat{y} = \theta_0 + \theta_1 x_1 + \dots + \theta_n x_n$ en forma matricial $X\theta$.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 § Linear Regression.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regresión lineal desde adentro: la hipótesis $\hat{y} = \theta^T x$, por qué se usa MSE como costo, las dos formas de resolverla (ecuación normal cerrada vs gradient descent iterativo), y cuándo conviene cada una según el tamaño del dataset y la cantidad de features.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la hipótesis lineal $\hat{y} = \theta_0 + \theta_1 x_1 + \dots + \theta_n x_n$ en forma matricial $X\theta$.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Derivar la ecuación normal $\theta = (X^T X)^{-1} X^T y$ y resolverla con NumPy.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LinearRegression de sklearn y entender que internamente usa pseudoinversa SVD (más estable que la ecuación normal).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complejidad: ecuación normal $O(n^3)$ en features vs gradient descent $O(n)$ por iteración.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la elección entre forma cerrada y GD según $n$ features y $m$ muestras.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Hipótesis lineal y notación vectorial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MSE como función de costo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Ecuación normal (forma cerrada)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Pseudoinversa SVD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Gradient descent (intuición)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Complejidad computacional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Hipótesis lineal: Predicción $\hat{y} = \theta_0 + \theta_1 x_1 + \dots + \theta_n x_n = \theta^T x$ (agregando $x_0 = 1$ para absorber el bias).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MSE (Mean Squared Error): Costo $\text{MSE}(\theta) = \frac{1}{m} \sum_{i=1}^{m} (\theta^T x^{(i)} - y^{(i)})^2$.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Ecuación normal: Solución cerrada que sale de igualar el gradiente del MSE a cero: $\hat{\theta} = (X^T X)^{-1} X^T y$.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Pseudoinversa de Moore-Penrose ($X^+$): Generalización de la inversa que siempre existe, incluso si $X^T X$ es singular (features colineales) o no cuadrada.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Complejidad $O(n^3)$: Invertir $X^T X$ cuesta entre $O(n^{2.4})$ y $O(n^3)$ según el algoritmo.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Gradient descent (intuición): Algoritmo iterativo: arrancás con $\theta$ random y vas restando $\eta \cdot \nabla_\theta \text{MSE}(\theta)$ hasta converger.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Hipótesis a mano.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Pseudoinversa.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sklearn.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Caso singular.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Complejidad empírica.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dataset California Housing (sklearn.datasets.fetch_california_housing): (a) split 80/20 con random_state=42; (b) ajustar LinearRegression; (c) reportar $R^2$ y RMSE en test; (d) imprimir coef_ mapeado a nombres de feature; (e) resolver manualmente la ecuación normal en los datos escalados y verificar que da los mismos coeficientes que sklearn (módulo escalado del intercept).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4 § Linear Regression, The Normal Equation, Computational Complexity.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LinearRegression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NumPy linalg.pinv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Wikipedia — Moore-Penrose pseudoinverse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070 — Gradient Descent: batch, stochastic, mini-batch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