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Chawla et al. (2002) SMOTE + He et al. (2008) ADASYN + imbalanced-learn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Tratar **datasets desbalanceados** —fraude (1 % positivo), churn (5 %), enfermedades raras—. Las trampas son sutiles: accuracy puede ser 99 % con un clasificador trivial. Cubrir las 4 estrategias estándar: **class_weight**, **threshold tuning**, **oversampling (SMOTE, ADASYN)**, **undersampling (Tomek, ENN)**. Y la decisión clave: ¿qué métrica reportar? (F1, PR-AUC, MCC, no accuracy).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Detectar imbalance: value_counts(normalize=True). Decidir si &gt; 10:1 amerita tratamiento.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Chawla et al. (2002) SMOTE + He et al. (2008) ADASYN + imbalanced-learn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Tratar datasets desbalanceados —fraude (1 % positivo), churn (5 %), enfermedades raras—. Las trampas son sutiles: accuracy puede ser 99 % con un clasificador trivial. Cubrir las 4 estrategias estándar: class_weight, threshold tuning, oversampling (SMOTE, ADASYN), undersampling (Tomek, ENN). Y la decisión clave: ¿qué métrica reportar? (F1, PR-AUC, MCC, no accuracy).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imbalance: value_counts(normalize=True). Decidir si &gt; 10:1 amerita tratamiento.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class_weight='balanced' o pesos custom en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threshold tuning: optimizar el umbral de decisión sobre la curva PR según la métrica del negocio.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SMOTE (synthetic minority over-sampling) de imbalanced-learn: SMOTE(k_neighbors=5).fit_resample(X,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oversampling + undersampling (SMOTETomek, SMOTEENN).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Imbalance ratio: &gt;10:1 problemático.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precision, recall, F1, F-beta, PR-AUC, MCC.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class_weight: penalizar más errores en minoría durante training.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Threshold tuning: mover el umbral fuera del 0.5 default.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SMOTE: interpola entre vecinos de la minoría.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ADASIN: como SMOTE pero con más densidad en zonas "difíciles".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Tomek links / ENN: remueve borderline de la mayoría.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Binary sintético con ratio 1:99. Comparamos baseline vs class_weight vs SMOTE vs ADASYN, en métricas relevantes (PR-AUC, recall, no accuracy). Instalar: pip install imbalanced-learn.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train_test_split, StratifiedKFold,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(accuracy_score, recall_score, precision_score,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                   average_precision_score, precision_recall_curve)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imblearn.over_sampling import SMOTE, ADASYN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imblearn.pipeline import Pipeline as ImbPipeline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IMBLEARN_OK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print('instalar: pip install imbalanced-learn')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IMBLEARN_OK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sin tratamiento: LogisticRegression en creditcardfraud.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class_weight: LogisticRegression(class_weight='balanced').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tuning: con probabilidades de predict_proba, barrer thresholds y plotear F1 vs threshold.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SMOTE: from imblearn.over_sampling import SMOTE; X_res, y_res = SMOTE().fit_resample(X_train, y_train).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imblearn: Pipeline([('smote', SMOTE()), ('clf', LogisticRegression())]).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4 modelos: baseline, class_weight, SMOTE, SMOTETomek.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precision, recall, F1, PR-AUC y MCC para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Curva PR de los 4 lado a lado.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Threshold tuning sobre el mejor para maximizar F2 (favorece recall).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Chawla et al. (2002), SMOTE, JAIR.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He et al. (2008), ADASYN, IJCNN.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Saito &amp; Rehmsmeier (2015), The Precision-Recall Plot Is More Informative than the ROC Plot, PLOS ONE.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imbalanced-learn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065 — Precision/Recall tradeoff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