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055 — Feature Engineering avanzado: target encoding + MICE imputation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Micci-Barreca (2001) target encoding + Van Buuren (2018) Flexible Imputation of Missing Data.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**feature engineering moderno** más allá de one-hot y `SimpleImputer`: **target encoding** con regularización + cross-validation (evita leakage), **KNNImputer** y **IterativeImputer (MICE)** para imputación multivariada inteligente, y **category_encoders** library para codificaciones modernas (CatBoost, James-Stein, hashing).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target encoding con CV (no leak): category_encoders.TargetEncoder(cv=5, smoothing=10.0).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Micci-Barreca (2001) target encoding + Van Buuren (2018) Flexible Imputation of Missing Data.  Duración estimada: 85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feature engineering moderno más allá de one-hot y SimpleImputer: target encoding con regularización + cross-validation (evita leakage), KNNImputer y IterativeImputer (MICE) para imputación multivariada inteligente, y category_encoders library para codificaciones modernas (CatBoost, James-Stein, hashing).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target encoding con CV (no leak): category_encoders.TargetEncoder(cv=5, smoothing=10.0).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KNNImputer: imputa basado en vecinos.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IterativeImputer (MICE) de sklearn — predice cada feature con modelo de las demás.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métodos: SimpleImputer (baseline), KNN (correlaciones locales), MICE (multivariada).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leakage en target encoding y evitarlo con CV interno.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encoding clásico + smoothing bayesiano.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Leak en target encoding sin CV: features ven sus propios targets.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KNNImputer (sklearn): nearest neighbors por filas.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IterativeImputer / MICE: estima cada feature con regresión.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category_encoders: CatBoost, James-Stein, target, hashing.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Pipeline-safe imputation.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Dataset sintético de clasificación con 3 categóricas de alta cardinalidad (1000 niveles) + missing values. Comparamos one-hot vs target encoding, y SimpleImputer vs MICE.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sklearn.ensemble import GradientBoostingClassifier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roc_auc_score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sklearn.preprocessing import OneHotEncoder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sklearn.experimental import enable_iterative_imputer  # noqa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sklearn.impute import IterativeImputer, SimpleImputer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BayesianRidge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leak: encoding sobre train+test → métrica inflada.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encoding con CV: TargetEncoder(cv=5, smoothing=10) dentro de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CatBoost encoder: alternativa sin CV.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KNNImputer: con dataset con NaN, imputar con k=5; comparar contra SimpleImputer (mean).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MICE: IterativeImputer(estimator=BayesianRidge(), max_iter=10).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1: SimpleImputer + OneHot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2: KNNImputer + TargetEncoder(CV)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Pipeline 3: MICE + CatBoostEncoder + LogReg.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accuracy + tiempo.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Micci-Barreca (2001), A Preprocessing Scheme for High-Cardinality Categorical Attributes.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 Buuren (2018), Flexible Imputation of Missing Data (libro gratuito).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category_encoders docs.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IterativeImputer.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056 — Selección y entrenamiento de modelo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