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050 — Panorama del ML: tipos, batch vs online, instance vs model-based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1.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arme un mapa mental claro del campo de ML antes de entrar en algoritmos concretos: qué *tipos* de aprendizaje existen, en qué se diferencia entrenar de una sola vez (*batch*) vs en streaming (*online*), y por qué algunos modelos "memorizan ejemplos" (*instance-based*) y otros "abstraen una regla" (*model-based*). Sirve de andamio para ubicar cada algoritmo de las próximas clases dentro de esta taxonomía.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Clasificar un problema dado como supervisado, no supervisado, semi-supervisado o reforzado, justificando con la pinta de los datos (¿hay etiquetas?, ¿hay recompensa?).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1.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arme un mapa mental claro del campo de ML antes de entrar en algoritmos concretos: qué tipos de aprendizaje existen, en qué se diferencia entrenar de una sola vez (batch) vs en streaming (online), y por qué algunos modelos "memorizan ejemplos" (instance-based) y otros "abstraen una regla" (model-based). Sirve de andamio para ubicar cada algoritmo de las próximas clases dentro de esta taxonomía.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Clasificar un problema dado como supervisado, no supervisado, semi-supervisado o reforzado, justificando con la pinta de los datos (¿hay etiquetas?, ¿hay recompensa?).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batch vs online según el volumen de datos, la velocidad a la que cambia la distribución y el costo de reentrenar.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instance-based de model-based y reconocer cuál usa scikit-learn por debajo en un algoritmo dado (KNN vs regresión lineal, por ejemplo).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señales de mala generalización (overfitting / data drift) en términos del marco del cap. 1 — anticipo de la clase 048.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Ubicar cualquier algoritmo del curso dentro de la grilla (supervisión × batch/online × instance/model) sin googlear.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Qué es ML (Samuel 1959, Mitchell 1997)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Aprendizaje supervisado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Aprendizaje no supervisado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Semi-supervisado y auto-supervisado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Aprendizaje por refuerzo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Batch vs online learning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Instance-based vs model-based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Aprendizaje supervisado: El dataset trae cada instancia con su etiqueta (y).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Aprendizaje no supervisado: Solo hay X, sin y.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Aprendizaje semi-supervisado: Mezcla — pocas instancias etiquetadas + muchas sin etiqueta.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Aprendizaje por refuerzo (RL): Un agente observa el entorno, toma acciones, recibe recompensa (positiva o negativa), aprende una política que maximiza recompensa acumulada.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Batch learning (offline): Se entrena con todo el dataset de una sola pasada.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Online learning (incremental): El modelo se actualiza con mini-batches o instancias una a la vez (partial_fit en sklearn).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Clasificá 6 problemas reales.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Batch o online.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KNN vs LogReg en Iris.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Out-of-core con SGDRegressor.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Mapa mental.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carga Iris y California Housing; (b) entrena 4 modelos — KNeighborsClassifier, LogisticRegression, KNeighborsRegressor, SGDRegressor con partial_fit en 10 batches; (c) reporta para cada uno: tipo de aprendizaje (sup/no-sup), batch o online, instance o model-based, métrica en test (accuracy o RMSE) y tamaño en bytes del modelo serializado; (d) produce una tabla resumen en markdown al final del notebook.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A. Hands-On Machine Learning with Scikit-Learn, Keras &amp; TensorFlow (3rd ed., O'Reilly, 2022), cap. 1 — The Machine Learning Landscape.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scikit-learn User Guide — Supervised learning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scikit-learn User Guide — Unsupervised learning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scikit-learn — Scaling strategies (out-of-core) — base teórica de partial_fit.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Mitchell, T. Machine Learning (McGraw-Hill, 1997) — definición clásica de aprendizaje (T, P, 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Distill — A visual exploration of Gaussian Processes — bonus para entender model-based no paramétrico.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051 — Desafíos del ML: overfitting, underfitting, datos insuficientes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