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049 — async / httpx / aiohttp para data scientists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docs asyncio + httpx + Beazley Python Concurrency.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**asyncio** y **httpx** —el HTTP client moderno con soporte sync + async + HTTP/2— para hacer **scraping y consumo de APIs en paralelo** sin bloquear. Pasar de "1 request por segundo" con `requests` a "100+ concurrentes" con `httpx.AsyncClient`. Comparar con **`aiohttp`** (alternativa popular) y **`concurrent.futures`** (parallelism con threads).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async def y await; ejecutar con asyncio.run.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docs asyncio + httpx + Beazley Python Concurrency.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asyncio y httpx —el HTTP client moderno con soporte sync + async + HTTP/2— para hacer scraping y consumo de APIs en paralelo sin bloquear. Pasar de "1 request por segundo" con requests a "100+ concurrentes" con httpx.AsyncClient. Comparar con aiohttp (alternativa popular) y concurrent.futures (parallelism con threads).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async def y await; ejecutar con asyncio.run.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httpx.AsyncClient para fetches concurrentes con asyncio.gather.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Limitar concurrencia con asyncio.Semaphore para no DOS-ear a la API.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rate limiting + retries con backoff exponencial.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entre asyncio, threading, multiprocessing según I/O-bound vs CPU-bound.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Event loop, coroutines, await.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httpx: API unificada sync/async, HTTP/2, timeouts.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asyncio.gather, asyncio.as_completed.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Semaphore para limitar concurrencia.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Backoff exponencial con tenacity o backoff lib.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aiohttp como alternativa (más antigua, más utilities).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async: tareas CPU-bound (usar multiprocessing).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Self-contained: levantamos un mock server local con aiohttp (sin internet) y comparamos requests sync vs httpx.AsyncClient con asyncio.gather. Vemos Semaphore, retry con backoff y patrón productor-consumidor.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asyncio, time, threading, random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httpx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aiohttp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from aiohttp import web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requests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raise ImportError('Instalá: pip install httpx aiohttp requests') from 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En Jupyter el loop ya corre — habilitamos nesting si está disponible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nest_asyncio; nest_asyncio.apply()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ImportError: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pass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print(f'httpx {httpx.__version__} | aiohttp {aiohttp.__version__} | requests {requests.__version__}')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Sync baseline: fetcher de 50 URLs con requests.get en loop.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Async con httpx: async with httpx.AsyncClient() as c: results = await asyncio.gather(*[c.get(url) for url in urls]).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Semaphore: limitar a 10 concurrent.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Retry exponencial: usar tenacity.retry(stop=stop_after_attempt(5), wait=wait_exponential(min=1, max=30)) sobre un fetcher.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httpx vs aiohttp: hacer el mismo benchmark con ambos.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Implementar con httpx.AsyncClient + asyncio.gather.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Limitar a 20 concurrent con Semaphore.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Retry con backoff sobre errores 5xx.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tiempo total y % de éxito.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httpx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asyncio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aiohttp docs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Beazley, D. Python Concurrency from the Ground Up (PyCon 2015).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tenacity para retries.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Pasar a la práctica con el notebook.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