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048 — Web scraping con BeautifulSoup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Web Scraping with Python (Mitchell, 2ª ed.) caps. 1-3 · BeautifulSoup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extraiga datos de páginas HTML cuando **no hay API disponible**, usando `requests` + `BeautifulSoup`. Y entienda los **límites éticos y legales**: robots.txt, rate limiting humano, ToS, datos personales, copyright. Lo último que debe hacer al scrapear es tirar abajo el sitio o meterse en problemas.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Parsear HTML con BeautifulSoup(html, 'html.parser').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Web Scraping with Python (Mitchell, 2ª ed.) caps. 1-3 · BeautifulSoup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extraiga datos de páginas HTML cuando no hay API disponible, usando requests + BeautifulSoup. Y entienda los límites éticos y legales: robots.txt, rate limiting humano, ToS, datos personales, copyright. Lo último que debe hacer al scrapear es tirar abajo el sitio o meterse en problemas.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Parsear HTML con BeautifulSoup(html, 'html.parser').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Encontrar elementos con find, find_all, select (CSS selectors).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Extraer texto y atributos (.text, ['href']).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Respetar robots.txt y rate limit (delay entre requests).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scraping es buena idea vs cuándo buscar otra fuente (API, dataset público).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 → HTML → parser tree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BeautifulSoup: find vs select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Extracción de texto y atributos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Páginas dinámicas (JS) — requests no las renderiza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robots.txt — qué dice y por qué respetar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Ética: ToS, rate limiting, datos personales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Web scraping: Extracción programática de datos de páginas HTML cuando no hay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BeautifulSoup: Parser HTML tolerante a errores.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CSS selector: Sintaxis para localizar elementos: '.class', '#id', 'tag', 'parent &gt; child', 'tag[attr=val]'.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DOM (Document Object Model): Representación en árbol del HTML.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robots.txt: Archivo en raíz del dominio (/robots.txt) que declara qué paths pueden crawlear los bots.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JS rendering: Páginas SPA (React, Vue) cargan contenido vía JavaScript tras el HTML inicial.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`bash pip install beautifulsoup4 lxml `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requests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bs4 import BeautifulSoup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print(f'bs4 OK')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Parsea HTML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Selectores CSS.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a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Scrape ético.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robots.txt.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HTML local con 5 productos, extrae nombre/precio/url; (b) scrape quotes.toscrape.com (3 páginas, con delay); (c) consulta robots.txt y razona; (d) listado de 3 escenarios cuando scrapear es buena idea y 3 cuando no.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Mitchell, Web Scraping with Python 2e, caps. 1-3.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BeautifulSoup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quotes.toscrape.com (sitio para practicar)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Google — robots.txt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049 — async / httpx / aiohttp para data scientists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