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047 — APIs REST con requests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HTTP: The Definitive Guide caps. 1-2 · requests docs.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consuma APIs REST públicas con `requests`: GET con parámetros, manejo de status codes, autenticación (header, bearer token), paginación, rate limiting con `Retry`, y carga eficiente con `Session`. Lo mínimo para no romper la API del proveedor ni tu pipeline.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Hacer GET/POST con requests, manejar params, headers, body JSON.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HTTP: The Definitive Guide caps. 1-2 · requests docs.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consuma APIs REST públicas con requests: GET con parámetros, manejo de status codes, autenticación (header, bearer token), paginación, rate limiting con Retry, y carga eficiente con Session. Lo mínimo para no romper la API del proveedor ni tu pipeline.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GET/POST con requests, manejar params, headers, body JSON.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status code (200 vs 4xx vs 5xx) y usar raise_for_status().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Autenticarse con header Authorization: Bearer ... o API key en header/query.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Paginar correctamente cuando la API devuelve resultados en páginas.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Rate-limiting con urllib3.util.retry.Retry para reintentos exponenciales.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Métodos HTTP: GET, POST, PUT, DELETE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Status codes: 2xx/3xx/4xx/5xx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Params, headers, body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Autenticación: Bearer token, API key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Paginación: offset/limit, cursor, link header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Rate limiting + retry exponencial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requests.Session para reuso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REST (REpresentational State Transfer): Estilo arquitectónico para APIs web sobre HTTP.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requests: Librería Python de facto para hacer HTTP.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Status code: Número HTTP que indica resultado: 2xx éxito, 3xx redirect, 4xx error cliente (404 no encontrado, 401 no auth, 403 prohibido, 429 rate limited), 5xx error servidor.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Paginación: API que devuelve resultados en bloques (no todo de golpe).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Rate limiting: Política del servidor: máximo N requests/seg/usuario.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Session: Reuso de conexión TCP/TLS entre requests.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requests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requests.adapters import HTTPAdapter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urllib3.util.retry import Retry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print(f'requests: {requests.__version__}')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GET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params.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raise_for_status + try.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Paginación.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Session + Retry.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consulta una API pública (CoinGecko, GitHub, JSONPlaceholder) con GET; (b) maneja status codes con try/except; (c) pagina 3+ páginas; (d) configura Session con Retry exponencial; (e) reporta cuánto se tardó vs un loop sin Session.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requests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urllib3 Retry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GitHub REST API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 status codes (MDN)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httpx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asyncio + Jupyter (autoawait)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048 — Web scraping con BeautifulSoup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