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046 — NoSQL: MongoDB con pymongo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MongoDB docs · pymongo docs · MongoDB: The Definitive Guide (Bradshaw et al.) cap. 1.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entienda el modelo NoSQL documento (collections de JSON-like), cuándo conviene sobre SQL, y use `pymongo` para CRUD básico + queries con operadores típicos. Sin pretender competir con un curso entero de MongoDB.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Diferenciar modelo relacional (tablas + filas) vs documento (collections + docs JSON).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MongoDB docs · pymongo docs · MongoDB: The Definitive Guide (Bradshaw et al.) cap. 1.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entienda el modelo NoSQL documento (collections de JSON-like), cuándo conviene sobre SQL, y use pymongo para CRUD básico + queries con operadores típicos. Sin pretender competir con un curso entero de MongoDB.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modelo relacional (tablas + filas) vs documento (collections + docs JSON).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cuándo NoSQL aporta (schema flexible, datos jerárquicos, escala horizontal).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Conectar con pymongo, hacer insert/find/update/delete.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Filtrar con operadores: $gt, $lt, $in, $regex, $and, $or.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agregaciones con el pipeline ($match, $group, $sort).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SQL vs NoSQL — cuándo cada uno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Modelo documento: collections + docs JSON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pymongo: connect, insert_one, find, update_one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Operadores de query: $gt/$lt/$in/$regex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Aggregation pipeline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Cuándo NO usar Mongo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NoSQL documento: Familia de DBs que almacena documentos JSON-like (BSON en Mongo) en lugar de filas en tablas.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Collection: Equivalente a una tabla en SQL, pero sin schema fijo.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Documento (dict BSON): Unidad de almacenamiento.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Operador ($gt, $in, $elemMatch): Prefijo $ en las queries Mongo: {'precio': {'$gt': 100}} ≈ WHERE precio &gt; 100.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Aggregation pipeline: Equivalente Mongo a CTEs encadenadas: lista de etapas ($match, $group, $sort, $project, $lookup) que procesan documentos secuencialmente.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$elemMatch: Operador para filtrar por condiciones sobre elementos de un array dentro del documento.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Para este notebook usamos mongomock para no requerir Mongo real: `bash pip install mongomock pymongo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try: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mongomock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client = mongomock.MongoClient()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print('mongomock OK')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except ImportError: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print('Instala: pip install mongomock')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db = client['lab044']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productos = db['productos']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CRUD básico.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Find con operadores.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Update con $set y $inc.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Aggregation pipeline.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Documento jerárquico.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mongomock (no requiere Mongo real): (a) collection productos con 20 docs sintéticos; (b) 5 queries demostrando operadores; (c) aggregation pipeline con $match → $group → $sort; (d) reporte: 3 casos donde Mongo es mejor que SQL y 3 donde no.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pymongo docs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MongoDB query operators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mongomock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Bradshaw, MongoDB: The Definitive Guide 3e, cap. 1.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047 — APIs REST con requests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