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044 — SQL avanzado: CTEs, window functions, subqueries correlacionadas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Tanimura, SQL for Data Scientists caps. 4-5 · PostgreSQL docs (window functions).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escriba SQL legible y potente: **CTEs** (`WITH`) para descomponer queries complejas, **window functions** (`OVER`) para rankings/totales corridos/lag/lead sin perder filas, y **subqueries correlacionadas** cuando aportan.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CTEs con WITH name AS (...) para mejorar legibilidad.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Tanimura, SQL for Data Scientists caps. 4-5 · PostgreSQL docs (window functions). · Duración estimada: 120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escriba SQL legible y potente: CTEs (WITH) para descomponer queries complejas, window functions (OVER) para rankings/totales corridos/lag/lead sin perder filas, y subqueries correlacionadas cuando aportan.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CTEs con WITH name AS (...) para mejorar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Encadenar múltiples CTEs: WITH a AS (...), b AS (...) SELECT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window functions: ROW_NUMBER(), RANK(), LAG(), LEAD(), SUM() OVER (PARTITION BY ... ORDER BY 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ranking por grupo con ROW_NUMBER() OVER (PARTITION BY 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subquery (independiente) vs correlacionada (depende de la outer).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CTEs: WITH name AS (...)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CTEs encadenadas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Recursive CTEs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Window functions: OVER (PARTITION BY ... ORDER BY 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ROW_NUMBER, RANK, DENSE_RANK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LAG, LEAD: comparar con fila anterior/siguiente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Subqueries correlacionadas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CTE (Common Table Expression): Vista temporal dentro de una query con WITH nombre AS (...).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Recursive CTE: CTE que se referencia a sí misma.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Window function: Agregación que no colapsa filas — añade el resultado por fila.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PARTITION BY vs GROUP BY: PARTITION BY (en window): subgrupos para la función, pero mantiene cada fila.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LAG / LEAD: Acceden a la fila anterior/siguiente dentro de la partition.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Subquery correlacionada: Subquery que depende de la outer query (referencia sus columnas).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sqlite3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sqlite3.connect(':memory:')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con.executescript('''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CREATE TABLE ordenes 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orden_id INTEGER PRIMARY KEY,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cliente_id INTEGER,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fecha DATE,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monto REAL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INSERT INTO ordenes (cliente_id, fecha, monto) VALUES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(1, '2024-01-15', 120),(1, '2024-02-20',  80),(1, '2024-03-12', 150),(1, '2024-04-05',  60),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(2, '2024-02-10',  40),(2, '2024-03-15',  70),(2, '2024-04-22',  50),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(3, '2024-01-22', 200),(3, '2024-03-15', 180),(3, '2024-04-01', 220),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(5, '2024-02-28', 300),(5, '2024-03-22',  90),(5, '2024-04-15', 400);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''')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CTE básica.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ROW_NUMBER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Total corrido.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Recursive CTE.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3 versiones de la misma query (anidada → CTE → CTEs múltiples) comparando legibilidad; (b) top-3 órdenes por cliente con ROW_NUMBER; (c) total corrido y delta vs orden anterior; (d) recursive CTE para calendario diario.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Tanimura, SQL for Data Scientists, caps. 4-5.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PostgreSQL window functions tutorial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Modern SQL — CTEs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045 — SQL desde Python: sqlite3, SQLAlchemy, DuckDB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