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040 — Matplotlib: 3D plotting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4.12 Three-Dimensional Plotting in Matplotlib.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sepa cuándo (raramente) usar 3D y cómo hacerlo bien: scatter 3D, superficies (`plot_surface`), wireframes y contornos. Spoiler: la mayoría de las veces un buen 2D + color comunica mejor.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axes 3D con projection='3d'.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4.12 Three-Dimensional Plotting in Matplotlib. ·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sepa cuándo (raramente) usar 3D y cómo hacerlo bien: scatter 3D, superficies (plot_surface), wireframes y contornos. Spoiler: la mayoría de las veces un buen 2D + color comunica mejor.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Crear axes 3D con projection='3d'.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Scatter, line, surface, wireframe, contour en 3D.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Controlar ángulo de vista con ax.view_init(elev, azim).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Reconocer cuándo NO usar 3D: la mayoría de las veces hay una alternativa 2D mejor.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projection='3d'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Scatter 3D con codificación por color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plot_surface para z = f(x, y)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plot_wireframe y contour3D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view_init: rotar interactivo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NO usar 3D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projection='3d': Parámetro al crear axes (fig.add_subplot(111, projection='3d')) que habilita el toolkit 3D (mplot3d).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plot_surface(X, Y, Z): Superficie 3D para z = f(x, y).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plot_wireframe(X, Y, Z): Como surface pero solo líneas — más liviano, mejor para densidad alta, peor para forma.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view_init(elev, azim): Define ángulo de cámara.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Oclusión: Limitación fundamental del 3D: objetos al frente tapan los del fondo, sin forma confiable de elegir qué ver.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Scatter 3D.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Superficie.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Wireframe + contour.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view_init.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Reto: 2D que vence al 3D.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scatter 3D con 4 dimensiones (xyz + color); (b) superficie z=f(x,y); (c) wireframe del mismo z; (d) grilla 2×2 con 4 view_init distintos; (e) ejercicio de "2D vence al 3D": versión 2D del scatter.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 4.12.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matplotlib mplot3d tutorial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041 — Seaborn: distribuciones, relaciones, categóricas, facetas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