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038 — Matplotlib: legends, colorbars, ticks, anotaciones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4 §§ 4.7–4.9 Customizing Legends, Colorbars, Ticks.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controle los detalles que distinguen un plot ad-hoc de uno publicable: leyenda fuera del gráfico, colorbar discreto, ticks personalizados, y anotaciones (flechas, texto) para guiar la atención del lector.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Posicionar leyenda fuera del axes con bbox_to_anchor.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4 §§ 4.7–4.9 Customizing Legends, Colorbars, Ticks.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controle los detalles que distinguen un plot ad-hoc de uno publicable: leyenda fuera del gráfico, colorbar discreto, ticks personalizados, y anotaciones (flechas, texto) para guiar la atención del lector.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Posicionar leyenda fuera del axes con bbox_to_anchor.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Configurar colorbar con label, ticks discretos, y categoría.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Personalizar ticks: rotación, formato (FuncFormatter, PercentFormatter), scale log.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Anotar puntos con ax.annotate(..., xy=..., xytext=..., arrowprops=...).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Añadir líneas de referencia con axhline/axvline (umbrales, medias).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Legend con bbox_to_anchor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Colorbar con label y ticks discretos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Tick formatters: percent, scientific, custom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ax.annotate con flecha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axhline / axvline / axhspan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Log scale: ax.set_yscale('log')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Leyenda (ax.legend): Mapeo labels↔elementos del plot.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Colorbar: Escala de color para plots con codificación continua (scatter(c=valor), imshow).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Tick / TickFormatter: Marcas en los ejes y sus etiquetas.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ax.annotate: Texto con flecha apuntando a un punto.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Líneas/bandas de referencia: axhline(y) horizontal, axvline(x) vertical, axhspan(y1, y2) banda horizontal.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matplotlib.pyplot as plt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matplotlib.ticker import PercentFormatter, FuncFormatter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Leyenda fuera.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Colorbar.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PercentFormatter.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Anotar outlier.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Log scale.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con: (a) plot multi-línea con leyenda externa; (b) scatter con colorbar etiquetado; (c) bar % usando PercentFormatter; (d) plot con anotación de máximo via flecha; (e) comparativa lineal vs log en datos exponenciales.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VanderPlas, cap. 4 §§ 4.7-4.9.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matplotlib text and annotations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039 — Matplotlib: stylesheets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