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036 — Matplotlib: line, scatter, bar, histogram, boxplot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4.2–4.5 Simple Line/Scatter/Bar/Histogram Plots.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conozca los **5 plots básicos** que cubren el 80% del trabajo de EDA, y sepa **cuándo cada uno**: line (tendencia temporal), scatter (relación dos variables), bar (categóricas), histogram (distribución), boxplot (5 estadísticos + outliers).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Elegir el plot correcto según el tipo de variables (continua/categórica) y el objetivo.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§§ 4.2–4.5 Simple Line/Scatter/Bar/Histogram Plots.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los 5 plots básicos que cubren el 80% del trabajo de EDA, y sepa cuándo cada uno: line (tendencia temporal), scatter (relación dos variables), bar (categóricas), histogram (distribución), boxplot (5 estadísticos + outliers).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el plot correcto según el tipo de variables (continua/categórica) y el objetivo.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marker, color, linestyle, alpha para legibilidad.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histogramas con bins adecuados (regla de Freedman-Diaconis o 'auto').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boxplot: mediana, Q1/Q3, whiskers, outliers.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bar + error bars para mostrar incertidumbre.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Line: tendencias y series temporales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Scatter: relación entre dos variables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Bar y barh: categóricas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Histogram: distribución de una continua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Boxplot: distribución resumida + outliers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Errorbar y fill_between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 plot: Une puntos con líneas.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Scatter: Puntos no conectados.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Bar / barh: Barras para categóricas.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Histogram: Distribución de UNA continua.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Boxplot: Resumen de distribución: mediana (línea), Q1-Q3 (caja), whiskers (1.5×IQR), outliers (puntos).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Errorbar: Barra + línea vertical/horizontal indicando incertidumbre (std, IC95%).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Penguins-like sintético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'species'    : np.repeat(['Adelie', 'Chinstrap', 'Gentoo'], [50, 30, 40]),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'body_mass'  : np.concatenate([rng.normal(3700, 400, 50), rng.normal(3700, 400, 30), rng.normal(5050, 500,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'bill_length': np.concatenate([rng.normal(39, 2, 50),     rng.normal(48, 3, 30),     rng.normal(48, 3,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'flipper'    : np.concatenate([rng.normal(190, 6, 50),    rng.normal(196, 7, 30),    rng.normal(217, 7, 40)]),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Histogram.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Boxplot.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5 plots básicos cada uno bien etiquetado; (b) scatter decorado con color y tamaño codificando 3 dimensiones; (c) bar con errorbars de std; (d) boxplot agrupado con interpretación de outliers.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§§ 4.2-4.5.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matplotlib gallery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037 — Matplotlib: subplots y gridspec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