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035 — Matplotlib: anatomía figura/axes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 Visualization with Matplotlib.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la **jerarquía de objetos** de matplotlib (Figure → Axes → Artist) y use la **API orientada a objetos** (`fig, ax = plt.subplots()`) en vez del interfaz pyplot estilo MATLAB. Esto es lo que separa gráficos publicables de notebooks de cualquier curso introductorio.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jerarquía Figure → Axes → Artist y por qué la API OO es preferible.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 Visualization with Matplotlib.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la jerarquía de objetos de matplotlib (Figure → Axes → Artist) y use la API orientada a objetos (fig, ax = plt.subplots()) en vez del interfaz pyplot estilo MATLAB. Esto es lo que separa gráficos publicables de notebooks de cualquier curso introductorio.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jerarquía Figure → Axes → Artist y por qué la API OO es preferible.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figura con fig, ax = plt.subplots(figsize=(8, 4)) y configurar título, ejes, leyenda.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Guardar una figura a PNG/SVG/PDF con DPI controlado.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Cerrar figuras explícitamente para liberar memoria en notebooks que generan muchas.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defaults con plt.rcParams (font, line width, colors).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 (canvas) → Axes (gráfico) → Artist (elementos)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pyplot vs OO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fig, ax = plt.subplots()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fig.savefig y formatos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Liberar memoria: plt.close(fig)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plt.rcParams y stylesheets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Figure: El canvas/lienzo completo (ventana, archivo PNG).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Axes: Un gráfico individual con sus ejes X/Y, ticks, labels, leyenda.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Artist: Todo lo dibujado: lines (Line2D), puntos (PathCollection), texto, leyenda.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OO vs pyplot: OO: fig, ax = plt.subplots(); ax.plot(...) — explícito, escalable.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rcParams: Dict global con defaults de matplotlib: plt.rcParams['figure.figsize'] = (10, 5).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print('matplotlib:', plt.matplotlib.__version__)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Hello world.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Dos líneas en un axes.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 3 formatos.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Loop sin leak.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rcParams.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figura sin/cos con todos los elementos (título, labels, leyenda, grid); (b) guardar PNG@300dpi y SVG; (c) generar 50 plots en loop sin memory leak; (d) demo de rcParams modificados.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 4.1.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matplotlib quick start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Anatomy of a figure (matplotlib gallery)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036 — Matplotlib: line, scatter, bar, histogram, boxplot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