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034 — Parquet, Arrow, PyArrow, DuckDB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docs Apache Arrow + DuckDB + Wes McKinney blogs.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el **stack columnar moderno** que reemplaza al CSV para datos serios: **Parquet** (formato en disco), **Arrow** (formato in-memory), **PyArrow** (la implementación Python), y **DuckDB** (SQL embebido sobre Parquet/Arrow). Saber por qué el ecosistema entero (Polars, pandas 2.x, Spark, BigQuery, DataFusion) convergió a este stack.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Leer y escribir Parquet con pandas, polars y pyarrow.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docs Apache Arrow + DuckDB + Wes McKinney blogs.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el stack columnar moderno que reemplaza al CSV para datos serios: Parquet (formato en disco), Arrow (formato in-memory), PyArrow (la implementación Python), y DuckDB (SQL embebido sobre Parquet/Arrow). Saber por qué el ecosistema entero (Polars, pandas 2.x, Spark, BigQuery, DataFusion) convergió a este stack.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y escribir Parquet con pandas, polars y pyarrow.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column pruning (leer solo columnas necesarias) y predicate pushdown (leer solo filas necesarias).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particionado por columna (year=2024/month=03/) para queries eficientes.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queries SQL con DuckDB directamente sobre Parquet sin cargarlo a RAM.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ventajas de Arrow: zero-copy entre librerías (Polars ↔ pandas ↔ Spark).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CSV: limitaciones (sin tipos, fila por fila, sin compresión).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Parquet: columnar, comprimido (snappy/zstd), tipos preservados, metadata por chunk.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Arrow: formato in-memory zero-copy.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PyArrow: API Python para ambos.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"SQLite para analytics", consulta Parquet directo.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Particionado tipo Hive.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Stack columnar moderno: generamos un dataset sintético, lo escribimos en CSV vs Parquet (varias compresiones), inspeccionamos metadata, y consultamos con DuckDB sin cargar a RAM.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pyarrow as pa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pyarrow.parquet as pq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duckdb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raise ImportError('Instalá: pip install pyarrow duckdb pandas') from 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print(f'pyarrow {pa.__version__} | duckdb {duckdb.__version__} | pandas {pd.__version__}')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CSV → Parquet: leer un CSV grande con pandas, escribir Parquet con df.to_parquet('file.parquet', compression='zstd').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Column pruning: leer SOLO 2 columnas de un Parquet de 50 columnas con pq.read_table('f.parquet', columns=['a', 'b']).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sobre Parquet: duckdb.sql("SELECT date, AVG(amount) FROM 'taxi/*.parquet' WHERE amount &gt; 10 GROUP BY date").df().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Particionado: escribir df.to_parquet('out/', partition_cols=['year', 'month']).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Arrow zero-copy: arrow_table = polars_df.to_arrow(); pandas_df = arrow_table.to_pandas().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Query con DuckDB: total tip_amount por mes para passenger_count &gt;= 2. Sin descargar todos los archivos a memoria.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tiempo y RAM peak (psutil o resource).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pandas leyendo todo y filtrando.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Apache Arrow project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Apache Parquet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DuckDB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McKinney (2017 blog), Apache Arrow and the "10 Things I Hate About pandas".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035 — Matplotlib: anatomía figura/axes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