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033 — Polars: DataFrames modernos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Polars User Guide + Vink (2020+) ·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Conocer **Polars** — la librería de DataFrames moderna (Rust + Arrow) que está reemplazando a pandas en proyectos donde performance importa. Aprender su API (similar a pandas pero con **expresiones lazy** y **paralelismo automático**) y entender cuándo conviene Polars sobre pandas (datasets &gt; 1 GB, pipelines con muchas transformaciones, multi-core).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Instalar Polars (pip install polars) y leer datos con pl.read_csv, pl.read_parquet, pl.scan_csv (lazy).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Polars User Guide + Vink (2020+) ·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Conocer Polars — la librería de DataFrames moderna (Rust + Arrow) que está reemplazando a pandas en proyectos donde performance importa. Aprender su API (similar a pandas pero con expresiones lazy y paralelismo automático) y entender cuándo conviene Polars sobre pandas (datasets &gt; 1 GB, pipelines con muchas transformaciones, multi-core).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Instalar Polars (pip install polars) y leer datos con pl.read_csv, pl.read_parquet, pl.scan_csv (lazy).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la API de expresiones: df.select(pl.col('precio').sum()), pl.col('x').filter(pl.col('y') &gt; 0).mean().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eager (DataFrame) de lazy (LazyFrame) — y por qué lazy permite optimizaciones del query planner.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groupby, join, pivot, unpivot con sintaxis Polars y comparar con pandas.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el speedup típico: 5-30× sobre pandas en operaciones comunes (single-machine, multi-core).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Polars vs pandas vs DuckDB: el panorama 2026.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Arrow como formato columnar in-memory.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Eager (DataFrame) vs Lazy (LazyFrame).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Expresiones encadenables: pl.col(...).operation().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Query optimization automática: predicate pushdown, projection pushdown.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Multi-threading automático.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Comparamos Polars vs pandas sobre un dataset sintético generado en disco. Requiere: pip install polars pandas pyarrow numpy.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time, tempfile, os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polars as pl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ImportError as e: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raise ImportError('Instalá polars: pip install polars pyarrow') from 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print(f'polars {pl.__version__} | pandas {pd.__version__} | numpy {np.__version__}')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Eager básico: df = pl.read_csv('archivo.csv'); df.head(); df.describe().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Expresiones: df.filter(pl.col('precio') &gt; 100).group_by('categoria').agg(pl.col('precio').mean().alias('precio_medio')).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Lazy + collect: lf = pl.scan_csv('big.csv').filter(...).group_by(...).agg(...); result = lf.collect().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Query plan: lf.explain() muestra el plan optimizado.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Pandas ↔ Polars: df.to_pandas() y pl.from_pandas(pd_df).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Pipeline en pandas y en Polars (lazy): filtrar viajes con tip_amount &gt; 5, agrupar por hora del día, calcular media y desviación.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Medir wall time de cada uno.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speedup.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Polars User Guide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Polars Cookbook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McKinney (2022 blog), Apache Arrow and the "10 Things I Hate About pandas".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Comparativa: &lt;https://h2oai.github.io/db-benchmark/&gt; — Polars consistentemente top.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034 — Parquet, Arrow, PyArrow, DuckDB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