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032 — Pandas: eval y query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3.13 High-Performance Pandas: eval and query. ·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conozca `df.eval` y `df.query` — herramientas para expresar operaciones y filtros con sintaxis tipo SQL en strings. Útiles para legibilidad en cadenas largas y, en datasets muy grandes, también más rápidos (usan `numexpr`).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Filtrar con df.query("col &gt; 10 and other == 'X'").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3.13 High-Performance Pandas: eval and query. ·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conozca df.eval y df.query — herramientas para expresar operaciones y filtros con sintaxis tipo SQL en strings. Útiles para legibilidad en cadenas largas y, en datasets muy grandes, también más rápidos (usan numexpr).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Filtrar con df.query("col &gt; 10 and other == 'X'").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columnas nuevas con df.eval('z = x + y') o df.eval('x * 2').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Referenciar variables locales en query/eval con prefijo @: df.query('x &gt; @threshold').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cuándo usar query (legibilidad en cadenas largas) vs filtro tradicional (mejor autocompletado IDE).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Saber que el speedup real solo aparece con datasets &gt;10k filas y expresiones complejas.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df.query — sintaxis tipo SQL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df.eval — expresiones aritméticas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Variables locales con @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numexpr para speedup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Trade-off: legibilidad vs introspección 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df.query(): Filtro como string tipo SQL: df.query('precio &gt; 100 and categoria == "A"').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df.eval(): Evalúa expresiones aritméticas: df.eval('total = precio * cantidad').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Variables locales (@var): Dentro de query/eval, prefijo @ referencia variables del scope Python: df.query('x &gt; @threshold').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numexpr: Motor de cómputo que vectoriza expresiones en C/SIMD.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Trade-off legibilidad vs IDE: Query strings: más legibles para humanos.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Filter tradicional vs query.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Variable local.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 para nueva columna.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Benchmark.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eval con inplace=False vs cálculo tradicional df['total'] = df['precio'] * df['cantidad'] — verifica resultados idénticos.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df 100k filas: (a) 3 filtros equivalentes (mask, query, query con @var); (b) eval para crear 2 columnas derivadas; (c) benchmark tradicional vs query en N=100k y N=1M; (d) reporte: cuándo conviene cada uno.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3 § 3.13.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pandas eval/query docs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numexpr project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033 — Polars: DataFrames modernos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