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028 — Pandas: groupby (split-apply-combine)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3.9 Aggregation and Grouping.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aplique el patrón **split-apply-combine** que es **el** patrón fundamental de análisis tabular: dividir por grupo, aplicar función, recombinar. Saber elegir entre `agg`, `transform`, `filter` y `apply` — cada uno tiene su rol.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Agrupar por una o más columnas con groupby y aplicar agregaciones (sum, mean, count).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3.9 Aggregation and Grouping. ·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el patrón split-apply-combine que es el patrón fundamental de análisis tabular: dividir por grupo, aplicar función, recombinar. Saber elegir entre agg, transform, filter y apply — cada uno tiene su rol.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Agrupar por una o más columnas con groupby y aplicar agregaciones (sum, mean, count).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agg con dict para distintas funciones por columna: agg({'a': 'sum', 'b': 'mean'}).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 para preservar la shape original (broadcasting del estadístico de grupo).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filter para filtrar grupos enteros según condición.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4 métodos del groupby y elegir el correcto.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Split-apply-combine: el patrón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 (= aggregate)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transform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filter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apply: el más flexible, el más lento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Múltiples columnas de agrupación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Split-apply-combine: Patrón: (1) split divide datos por valor de columna(s) → grupos; (2) apply ejecuta función en cada grupo; (3) combine junta resultados.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 (= aggregate): Reduce cada grupo a una fila (sum, mean, count, std).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transform: Aplica función por grupo PERO mantiene la shape original (broadcastea resultado a cada fila).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filter (groupby): Filtra grupos completos (no filas) según una condición.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apply (groupby): El más flexible y el más lento.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Named aggregation: Sintaxis pandas 0.25+: g.agg(total=('monto', 'sum'), n=('id', 'count')).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Mini-dataset penguin-like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'species': ['Adelie']*5 + ['Chinstrap']*4 + ['Gentoo']*5,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'sex'    : ['M','F','M','F','M', 'M','F','M','F',  'M','F','M','F','M'],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'masa'   : [3750, 3800, 3650, 3900, 3700,  3500, 3400, 3600, 3550,  5050, 4800, 5200, 4900, 5100],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'pico'   : [39.1, 39.5, 40.3, 38.8, 39.3,  46.5, 46.0, 46.8, 45.9,  48.6, 47.5, 49.0, 48.2, 48.8],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print(df.head())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Agg básico.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Agg con dict.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Transform: z-score por grupo.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Filter: solo grupos grandes.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Apply custom.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agg múltiple por (species, sex); (b) transform z-score por species; (c) filter species con n&gt;50; (d) apply que devuelva el top-3 más pesado por species; (e) tabla groupby.size() por sex × island.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3.9.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groupby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Wickham, "The split-apply-combine strategy for data analysis" (J Stat Software, 2011).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029 — Pandas: pivot tables y crosstab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