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027 — Pandas: concat, merge, join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§§ 3.7–3.8 Combining Datasets: Concat/Merge.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**junte datasets** correctamente: `concat` (apilado simple), `merge` (SQL-style joins) y `join` (atajo por index). El error más común es usar el join equivocado y obtener duplicados o filas perdidas — saber qué tipo (inner/left/right/outer) evita semanas de bugs.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Apilar DataFrames con pd.concat por filas (axis=0) o columnas (axis=1).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§§ 3.7–3.8 Combining Datasets: Concat/Merge.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junte datasets correctamente: concat (apilado simple), merge (SQL-style joins) y join (atajo por index). El error más común es usar el join equivocado y obtener duplicados o filas perdidas — saber qué tipo (inner/left/right/outer) evita semanas de bugs.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Apilar DataFrames con pd.concat por filas (axis=0) o columnas (axis=1).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joins SQL-style con pd.merge: inner, left, right, outer, cross.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duplicados generados por merge con validate='one_to_one' | 'many_to_one' | ….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Joinear por index con df1.join(df2) (atajo para merge por index).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indicator=True para saber qué filas vienen de cada lado del merge.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concat axis=0 (filas) vs axis=1 (columnas)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merge how='inner'/'left'/'right'/'outer'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 vs left_on/right_on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validate para evitar duplicación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indicator=True para auditar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df.join por index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concat: Apila DataFrames por filas (axis=0, default) o columnas (axis=1).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merge (SQL-style join): Combina dos DataFrames por una key común.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INNER JOIN: Solo filas presentes en AMBOS lados de la key.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LEFT JOIN: Todas las filas del lado izquierdo (df1).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OUTER JOIN: Todas las filas de ambos lados; NaN donde no hay match.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validate: Parámetro de merge que valida la cardinalidad esperada: 'one_to_one', 'one_to_many', 'many_to_one', 'many_to_many'.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Concat por filas.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Inner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Left join.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duplicados.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indicator=True.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clientes (10) + órdenes (25): (a) 4 tipos de join con _merge indicator; (b) tabla con conteo de cada tipo; (c) detección de relación con validate; (d) join por index con df.join.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§§ 3.7-3.8.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Merge user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028 — Pandas: groupby (split-apply-combine)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