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024 — Pandas: operaciones y alineación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3.4 Operating on Data in Pandas.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cómo pandas **alinea automáticamente por index** en operaciones entre Series/DataFrames, cómo manejar NaN resultantes, y use `apply`/`map` para transformaciones custom (con consciencia de cuándo es lento).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Predecir el resultado de operar dos Series/DataFrames con indexes parcialmente distintos.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3.4 Operating on Data in Pandas.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cómo pandas alinea automáticamente por index en operaciones entre Series/DataFrames, cómo manejar NaN resultantes, y use apply/map para transformaciones custom (con consciencia de cuándo es lento).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el resultado de operar dos Series/DataFrames con indexes parcialmente distintos.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fill_value en operaciones para no propagar NaN: s1.add(s2, fill_value=0).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funciones con apply (lento, flexible), map (Series), applymap / df.map (elementwise).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Vectorizar transformaciones cuando se puede en vez de apply (10–100× más rápido).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ufuncs NumPy sobre Series — pandas las soporta directamente y preserva el index.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Alineación automática por index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fill_value para operaciones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apply axis=0 vs axis=1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map para Series con dict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df.map (era applymap) — elementwise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Vectorización &gt; apply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Alineación por index: Operación matemática entre dos pandas (Series + Series, DF + Series, etc.) alinea por etiqueta de index.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fill_value en operaciones: Parámetro que reemplaza NaN durante la operación: s1.add(s2, fill_value=0) trata índices ausentes como 0 en vez de propagar NaN.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apply: Aplica función a cada fila (axis=1) o columna (axis=0) de un DataFrame, o cada elemento de una Series.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map (Series): Aplica función o dict a cada elemento.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df.map (antes applymap): Aplica función a cada celda del DataFrame (elementwise).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Ufunc-aware: Pandas Series respeta ufuncs NumPy: np.log(s), np.sqrt(s) funcionan y preservan el index.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Suma con alineación.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apply por fila.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Mismo cálculo vectorizado.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 con 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ufunc NumPy preserva index.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BMI por fila con apply vs vectorizado (tabla %timeit); (b) species → código numérico con map; (c) demo de alineación con fill_value; (d) np.log sobre body_mass preservando index.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3.4.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— apply, map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025 — Pandas: datos faltantes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