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023 — Pandas: indexación (loc, iloc, at, iat)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3.3 Data Indexing and Selection.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**domine los 4 indexers** de pandas y elija el correcto según el caso. El bug "`SettingWithCopyWarning`" y el bug del slicing por label inclusivo nacen aquí — saber qué indexer usar evita ambos.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Usar .loc[row_label, col_label] para acceso por etiqueta (inclusivo en slicing).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3.3 Data Indexing and Selection.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domine los 4 indexers de pandas y elija el correcto según el caso. El bug "SettingWithCopyWarning" y el bug del slicing por label inclusivo nacen aquí — saber qué indexer usar evita ambos.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.loc[row_label, col_label] para acceso por etiqueta (inclusivo en slicing).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.iloc[row_pos, col_pos] para acceso por posición entera (exclusivo, como Python).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.at / .iat para acceso a un único valor (más rápido que loc/iloc).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Evitar SettingWithCopyWarning usando .loc para asignar en una vista.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filas con boolean mask dentro de .loc: df.loc[df['edad'] &gt; 30, 'nombre'].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[] directo: shortcut con quirks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.loc: por label, slicing inclusivo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.iloc: por posición, slicing exclusivo (como Python)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.at / .iat: single value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Mask + loc para filtros con asignación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SettingWithCopyWarning: qué es y cómo evitarlo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.loc[fila, col]: Acceso por etiqueta.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.iloc[fila, col]: Acceso por posición entera.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.at[fila, col] / .iat[fila, col]: Versiones para acceder/asignar un único valor.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Indexer chaining (df[cond][col] = x): Encadenar dos [] operaciones de acceso.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SettingWithCopyWarning: Aviso de pandas: "estoy haciendo algo ambiguo, puede que tu asignación se pierda".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DataFrame de demo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'nombre': ['Ana', 'Bob', 'Cris', 'Dan', 'Eli'],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'edad'  : [30, 25, 28, 35, 22],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'nota'  : [7.5, 6.0, 8.2, 5.8, 9.1],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}, index=['a', 'b', 'c', 'd', 'e'])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Acceso simple.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loc inclusivo vs iloc exclusivo.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Filtro + columnas seleccionadas.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Asignación segura.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Provoca y arregla SettingWithCopyWarning.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muestra los 3 métodos de acceso a columna; (b) compara loc vs iloc en slicing con tabla; (c) filtra Adelie machos con bill_length&gt;40 mostrando 3 columnas; (d) reproduce y arregla SettingWithCopyWarning con explicación.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3.3.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Indexing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SettingWithCopyWarning explained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024 — Pandas: operaciones y alineación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