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021 — NumPy: aleatoriedad y semillas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Numerical Recipes cap. 7 (Random Numbers) · NumPy random.Generator docs.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genere números aleatorios **reproduciblemente** con el API moderno (`np.random.default_rng(seed)`), use las distribuciones más comunes (uniforme, normal, Bernoulli, Poisson, exponencial), y entienda por qué la reproducibilidad es no-negociable en ciencia de datos.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un Generator con np.random.default_rng(seed) y usarlo para reproducibilidad.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Numerical Recipes cap. 7 (Random Numbers) · NumPy random.Generator docs.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genere números aleatorios reproduciblemente con el API moderno (np.random.default_rng(seed)), use las distribuciones más comunes (uniforme, normal, Bernoulli, Poisson, exponencial), y entienda por qué la reproducibilidad es no-negociable en ciencia de datos.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 Generator con np.random.default_rng(seed) y usarlo para reproducibilidad.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muestras de uniforme, normal, integers, binomial, Poisson, exponencial.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Permutar y muestrear sin/con reemplazo con permutation y choice.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Reproducir un experimento exactamente con el mismo seed.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por qué np.random.seed() (API legacy) es deprecated en favor de Generator.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np.random.default_rng(seed)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Distribuciones continuas: uniform, normal, exponential, gamma, beta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Distribuciones discretas: integers, binomial, poisson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y choice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Reproducibilidad: por qué importa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Múltiples generadores independientes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Generador pseudoaleatorio (PRNG): Algoritmo determinístico que produce secuencia que parece aleatoria.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Seed (semilla): Estado inicial del PRNG.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np.random.default_rng(seed): API moderno (NumPy 1.17+).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Distribuciones continuas comunes: uniform(lo, hi), normal(μ, σ), exponential(scale), gamma(shape, scale), beta(a, b).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Distribuciones discretas: integers(lo, hi) (uniforme discreto), binomial(n, p) (éxitos en n trials), poisson(λ) (eventos en intervalo).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Bootstrap: Técnica: resampleas con reemplazo del sample original B veces, recalculas el estadístico → obtienes distribución empírica del estimador.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np.random.default_rng(seed=42)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Distribuciones.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Monte Carlo de π.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con: (a) Monte Carlo de π con N=10k, 100k, 1M reportando error; (b) bootstrap de la media de un sample (95% CI vs CLT); (c) demo de reproducibilidad con dos rngs; (d) tabla comparando momento empírico vs teórico para 4 distribuciones.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 random.Generator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NEP 19 — Random number generator policy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Press et al., Numerical Recipes 3e — cap. 7 Random Numbers.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022 — Pandas: Series y DataFrame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