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018 — NumPy: boolean masks y fancy indexing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2, §§ 2.6–2.7 Comparisons, Masks, and Boolean Logic + Fancy Indexing.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seleccione, filtre y modifique sub-arrays de tres formas: slicing (visto), máscaras booleanas (`arr[arr &gt; 0]`) y fancy indexing (`arr[[0, 3, 5]]`). Saber cuál devuelve **vista** vs **copia** y cuándo cada uno es la herramienta correcta.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Filtrar elementos con máscaras booleanas: arr[arr &gt; 0], arr[(a &gt; 0) &amp; (a &lt; 10)].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2, §§ 2.6–2.7 Comparisons, Masks, and Boolean Logic + Fancy Indexing.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seleccione, filtre y modifique sub-arrays de tres formas: slicing (visto), máscaras booleanas (arr[arr &gt; 0]) y fancy indexing (arr[[0, 3, 5]]). Saber cuál devuelve vista vs copia y cuándo cada uno es la herramienta correcta.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elementos con máscaras booleanas: arr[arr &gt; 0], arr[(a &gt; 0) &amp; (a &lt; 10)].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máscaras con &amp;, |, ~ — NO con and/or (no vectorizan).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Seleccionar por índices con fancy indexing: arr[[0, 3, 5]] o arr[idx_array].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Modificar in-place con máscara: arr[arr &lt; 0] = 0 (clipping).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vista vs copia: slicing es vista; fancy indexing y máscara son copia.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Comparaciones elementwise → arrays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np.count_nonzero, np.sum sobre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Combinar máscaras con &amp;, `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Fancy indexing con array de índices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Vista vs copia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np.where(cond) (sin alternativas)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Boolean mask: Array de bools del mismo shape que el original.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Fancy indexing: Indexar con array de enteros (índices arbitrarios, posiblemente no contiguos).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Vista (view) vs copia (copy): Slicing (arr[:5]) → vista (mismo storage, mutarla muta el original).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Operadores bitwise vs lógicos: Para combinar masks: &amp;, |, ~ (bitwise, vectorizados, elementwise).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np.where(cond) 1-arg: Sin alternativas, devuelve tupla de arrays de índices donde se cumple la condición.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Cuenta días lluviosos.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Estadísticos por máscara.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AND/OR combinados.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Clipping.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Vista vs copia.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array sintético de 365 días de precipitación generado con seed. Calcula: (a) días lluviosos y su media, (b) días extremos (&gt;50mm), (c) demo de vista vs copia, (d) clipping in-place, (e) índices del top 10 días más lluviosos con argsort.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2 §§ 2.6, 2.7.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indexing user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019 — NumPy: ordenamiento y búsqueda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