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017 — NumPy: broadcasting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2 § 2.5 Computation on Arrays: Broadcasting.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**internalice las reglas de broadcasting** — el mecanismo por el que NumPy operó arrays de shapes distintos sin copiar datos. Es lo que hace que `M - M.mean(axis=0)` centrado por columna sea una línea, no un bucle anidado.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Recitar las 3 reglas de broadcasting (alinea por la derecha, dim 1 estira, falla si no es 1 ni igual).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2 § 2.5 Computation on Arrays: Broadcasting.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internalice las reglas de broadcasting — el mecanismo por el que NumPy operó arrays de shapes distintos sin copiar datos. Es lo que hace que M - M.mean(axis=0) centrado por columna sea una línea, no un bucle anidado.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Recitar las 3 reglas de broadcasting (alinea por la derecha, dim 1 estira, falla si no es 1 ni igual).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Predecir la shape del resultado de una operación entre arrays de shapes distintos.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Centrar y escalar matrices por fila/columna sin loops.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np.newaxis (o None) para promover un vector a matriz fila/columna.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un ValueError: operands could not be broadcast together leyendo las shapes.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Las 3 reglas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Vector + matriz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np.newaxis / None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Caso canónico: centrar/escalar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Outer product sin loop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ValueError común: "operands could not be broadcast together"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Broadcasting: Mecanismo por el que NumPy opera arrays de shapes distintos sin copiar memoria, estirando virtualmente las dimensiones de tamaño 1.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Regla 1 — padding por la izquierda: Si los arrays tienen distinta cantidad de dimensiones, la shape del menor se rellena con 1s a la izquierda.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Regla 2 — estirar dim 1: En cada dimensión donde los tamaños difieren, si uno es 1 se estira al otro.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Regla 3 — fallo: Si en alguna dimensión los tamaños son distintos y ninguno es 1, lanza ValueError: operands could not be broadcast together.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np.newaxis (alias None): Inserta una dimensión de tamaño 1 donde lo pongas.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Outer product vía broadcasting: a[:, None] * b[None, :] produce matriz (len(a), len(b)) con todos los productos par a par — equivalente a np.outer(a, b) pero usando broadcasting puro.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Predice antes de ejecutar.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Estandariza features.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Outer product.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Distance matrix.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 error.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predice shapes de 4 operaciones broadcasting y verifica; (b) estandariza una matriz feature por columna en una línea; (c) construye distance matrix de 100 puntos sin loop; (d) provoca y explica un error de broadcasting.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2 § 2.5 Broadcasting.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NumPy broadcasting docs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018 — NumPy: boolean masks y fancy indexing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